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2.xml" ContentType="application/vnd.openxmlformats-officedocument.theme+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671" r:id="rId4"/>
    <p:sldMasterId id="2147484731" r:id="rId5"/>
    <p:sldMasterId id="2147484756" r:id="rId6"/>
  </p:sldMasterIdLst>
  <p:notesMasterIdLst>
    <p:notesMasterId r:id="rId21"/>
  </p:notesMasterIdLst>
  <p:handoutMasterIdLst>
    <p:handoutMasterId r:id="rId22"/>
  </p:handoutMasterIdLst>
  <p:sldIdLst>
    <p:sldId id="3743" r:id="rId7"/>
    <p:sldId id="1324" r:id="rId8"/>
    <p:sldId id="3624" r:id="rId9"/>
    <p:sldId id="3616" r:id="rId10"/>
    <p:sldId id="3746" r:id="rId11"/>
    <p:sldId id="3759" r:id="rId12"/>
    <p:sldId id="3618" r:id="rId13"/>
    <p:sldId id="3619" r:id="rId14"/>
    <p:sldId id="3620" r:id="rId15"/>
    <p:sldId id="3735" r:id="rId16"/>
    <p:sldId id="3756" r:id="rId17"/>
    <p:sldId id="428" r:id="rId18"/>
    <p:sldId id="3732" r:id="rId19"/>
    <p:sldId id="1840" r:id="rId20"/>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Intro Azure DevOps" id="{EDC7C86C-F559-451E-9D2B-155BF421D4D8}">
          <p14:sldIdLst>
            <p14:sldId id="3743"/>
            <p14:sldId id="1324"/>
            <p14:sldId id="3624"/>
          </p14:sldIdLst>
        </p14:section>
        <p14:section name="Azure Boards" id="{4751DDB9-3412-47F1-81A5-190DEA82C97A}">
          <p14:sldIdLst>
            <p14:sldId id="3616"/>
          </p14:sldIdLst>
        </p14:section>
        <p14:section name="Azure Pipelines" id="{876D7351-DD79-4B98-B999-F95CB6D6238B}">
          <p14:sldIdLst>
            <p14:sldId id="3746"/>
            <p14:sldId id="3759"/>
          </p14:sldIdLst>
        </p14:section>
        <p14:section name="Azure Repos" id="{F3B24566-1150-4BE5-A140-D76FEC753045}">
          <p14:sldIdLst>
            <p14:sldId id="3618"/>
          </p14:sldIdLst>
        </p14:section>
        <p14:section name="Azure Test Plans" id="{464ED1BC-B126-4C24-9D08-A1FCEB95EA59}">
          <p14:sldIdLst>
            <p14:sldId id="3619"/>
          </p14:sldIdLst>
        </p14:section>
        <p14:section name="Azure Artifacts" id="{786794A8-0DBC-4F1F-8631-FC6D7AF4F9F2}">
          <p14:sldIdLst>
            <p14:sldId id="3620"/>
          </p14:sldIdLst>
        </p14:section>
        <p14:section name="Recap and Closing" id="{427F8D61-EA31-4164-9F7B-F18588E27712}">
          <p14:sldIdLst>
            <p14:sldId id="3735"/>
            <p14:sldId id="3756"/>
            <p14:sldId id="428"/>
            <p14:sldId id="3732"/>
            <p14:sldId id="1840"/>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DBDBD"/>
    <a:srgbClr val="D83B01"/>
    <a:srgbClr val="D2D2D2"/>
    <a:srgbClr val="E6E6E6"/>
    <a:srgbClr val="FFB900"/>
    <a:srgbClr val="303030"/>
    <a:srgbClr val="737373"/>
    <a:srgbClr val="F14001"/>
    <a:srgbClr val="E8E8E8"/>
    <a:srgbClr val="2A100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5900" autoAdjust="0"/>
  </p:normalViewPr>
  <p:slideViewPr>
    <p:cSldViewPr snapToGrid="0">
      <p:cViewPr varScale="1">
        <p:scale>
          <a:sx n="105" d="100"/>
          <a:sy n="105" d="100"/>
        </p:scale>
        <p:origin x="39" y="141"/>
      </p:cViewPr>
      <p:guideLst/>
    </p:cSldViewPr>
  </p:slideViewPr>
  <p:outlineViewPr>
    <p:cViewPr>
      <p:scale>
        <a:sx n="33" d="100"/>
        <a:sy n="33" d="100"/>
      </p:scale>
      <p:origin x="0" y="-6516"/>
    </p:cViewPr>
  </p:outlineViewPr>
  <p:notesTextViewPr>
    <p:cViewPr>
      <p:scale>
        <a:sx n="3" d="2"/>
        <a:sy n="3" d="2"/>
      </p:scale>
      <p:origin x="0" y="0"/>
    </p:cViewPr>
  </p:notesTextViewPr>
  <p:sorterViewPr>
    <p:cViewPr>
      <p:scale>
        <a:sx n="66" d="100"/>
        <a:sy n="66" d="100"/>
      </p:scale>
      <p:origin x="0" y="0"/>
    </p:cViewPr>
  </p:sorterViewPr>
  <p:notesViewPr>
    <p:cSldViewPr snapToGrid="0" showGuides="1">
      <p:cViewPr varScale="1">
        <p:scale>
          <a:sx n="75" d="100"/>
          <a:sy n="75" d="100"/>
        </p:scale>
        <p:origin x="2766" y="3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presProps" Target="presProps.xml"/><Relationship Id="rId10" Type="http://schemas.openxmlformats.org/officeDocument/2006/relationships/slide" Target="slides/slide4.xml"/><Relationship Id="rId19" Type="http://schemas.openxmlformats.org/officeDocument/2006/relationships/slide" Target="slides/slide13.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10/21/2019 1:05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10/21/2019 1:04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8131175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4870724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8194922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l" defTabSz="1834597" rtl="0" eaLnBrk="0" fontAlgn="auto" latinLnBrk="0" hangingPunct="0">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10/21/2019 1:04 PM</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4970325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0ECFDC7D-F4BE-4668-920D-08874925A5D7}" type="datetime8">
              <a:rPr lang="en-US" smtClean="0">
                <a:solidFill>
                  <a:prstClr val="black"/>
                </a:solidFill>
              </a:rPr>
              <a:t>10/21/2019 1:04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14</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41994292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0234344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1339688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0659906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8556133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1857625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3167161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879600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61688276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sv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11.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7.tiff"/><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7.tif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jpg"/><Relationship Id="rId1" Type="http://schemas.openxmlformats.org/officeDocument/2006/relationships/slideMaster" Target="../slideMasters/slideMaster2.xml"/><Relationship Id="rId4" Type="http://schemas.openxmlformats.org/officeDocument/2006/relationships/image" Target="../media/image20.jp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jpg"/><Relationship Id="rId1" Type="http://schemas.openxmlformats.org/officeDocument/2006/relationships/slideMaster" Target="../slideMasters/slideMaster2.xml"/><Relationship Id="rId4" Type="http://schemas.openxmlformats.org/officeDocument/2006/relationships/image" Target="../media/image20.jp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jpg"/><Relationship Id="rId1" Type="http://schemas.openxmlformats.org/officeDocument/2006/relationships/slideMaster" Target="../slideMasters/slideMaster3.xml"/><Relationship Id="rId4" Type="http://schemas.openxmlformats.org/officeDocument/2006/relationships/image" Target="../media/image20.jp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jpg"/><Relationship Id="rId1" Type="http://schemas.openxmlformats.org/officeDocument/2006/relationships/slideMaster" Target="../slideMasters/slideMaster3.xml"/><Relationship Id="rId4" Type="http://schemas.openxmlformats.org/officeDocument/2006/relationships/image" Target="../media/image20.jp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6C20C272-8E66-429C-A9F7-1C4E612DB65F}"/>
              </a:ext>
            </a:extLst>
          </p:cNvPr>
          <p:cNvCxnSpPr>
            <a:cxnSpLocks/>
          </p:cNvCxnSpPr>
          <p:nvPr userDrawn="1"/>
        </p:nvCxnSpPr>
        <p:spPr>
          <a:xfrm>
            <a:off x="11895763" y="1817370"/>
            <a:ext cx="0" cy="710565"/>
          </a:xfrm>
          <a:prstGeom prst="line">
            <a:avLst/>
          </a:prstGeom>
          <a:ln>
            <a:solidFill>
              <a:srgbClr val="D83B0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userDrawn="1"/>
        </p:nvPicPr>
        <p:blipFill>
          <a:blip r:embed="rId2"/>
          <a:stretch>
            <a:fillRect/>
          </a:stretch>
        </p:blipFill>
        <p:spPr bwMode="black">
          <a:xfrm>
            <a:off x="584200" y="586080"/>
            <a:ext cx="1366440" cy="292608"/>
          </a:xfrm>
          <a:prstGeom prst="rect">
            <a:avLst/>
          </a:prstGeom>
        </p:spPr>
      </p:pic>
      <p:sp>
        <p:nvSpPr>
          <p:cNvPr id="30" name="Rectangle 29">
            <a:extLst>
              <a:ext uri="{FF2B5EF4-FFF2-40B4-BE49-F238E27FC236}">
                <a16:creationId xmlns:a16="http://schemas.microsoft.com/office/drawing/2014/main" id="{8B2E4F62-54DC-4435-AA29-18599C177284}"/>
              </a:ext>
            </a:extLst>
          </p:cNvPr>
          <p:cNvSpPr/>
          <p:nvPr userDrawn="1"/>
        </p:nvSpPr>
        <p:spPr bwMode="gray">
          <a:xfrm>
            <a:off x="293044" y="1170431"/>
            <a:ext cx="11604624" cy="5393881"/>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54" name="Rectangle 53">
            <a:extLst>
              <a:ext uri="{FF2B5EF4-FFF2-40B4-BE49-F238E27FC236}">
                <a16:creationId xmlns:a16="http://schemas.microsoft.com/office/drawing/2014/main" id="{4899085C-4B16-41A5-A2CB-5D4798A0322E}"/>
              </a:ext>
            </a:extLst>
          </p:cNvPr>
          <p:cNvSpPr/>
          <p:nvPr userDrawn="1"/>
        </p:nvSpPr>
        <p:spPr bwMode="white">
          <a:xfrm>
            <a:off x="5791479" y="3074916"/>
            <a:ext cx="2321486" cy="1405513"/>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dirty="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Learn.</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dirty="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Connect.</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dirty="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Explore.</a:t>
            </a:r>
          </a:p>
        </p:txBody>
      </p:sp>
      <p:pic>
        <p:nvPicPr>
          <p:cNvPr id="55" name="Graphic 54">
            <a:extLst>
              <a:ext uri="{FF2B5EF4-FFF2-40B4-BE49-F238E27FC236}">
                <a16:creationId xmlns:a16="http://schemas.microsoft.com/office/drawing/2014/main" id="{CF5E403F-D2DC-4030-8392-9E3E0A38A1D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white">
          <a:xfrm>
            <a:off x="1174192" y="3183752"/>
            <a:ext cx="2712307" cy="1367241"/>
          </a:xfrm>
          <a:prstGeom prst="rect">
            <a:avLst/>
          </a:prstGeom>
          <a:effectLst/>
        </p:spPr>
      </p:pic>
      <p:pic>
        <p:nvPicPr>
          <p:cNvPr id="31" name="Picture 30">
            <a:extLst>
              <a:ext uri="{FF2B5EF4-FFF2-40B4-BE49-F238E27FC236}">
                <a16:creationId xmlns:a16="http://schemas.microsoft.com/office/drawing/2014/main" id="{786210CF-A0F8-409C-A4D3-027E8C0B2F2F}"/>
              </a:ext>
            </a:extLst>
          </p:cNvPr>
          <p:cNvPicPr>
            <a:picLocks noChangeAspect="1"/>
          </p:cNvPicPr>
          <p:nvPr userDrawn="1"/>
        </p:nvPicPr>
        <p:blipFill rotWithShape="1">
          <a:blip r:embed="rId5"/>
          <a:srcRect r="6311"/>
          <a:stretch/>
        </p:blipFill>
        <p:spPr>
          <a:xfrm>
            <a:off x="8717519" y="1816159"/>
            <a:ext cx="3474481" cy="4149241"/>
          </a:xfrm>
          <a:prstGeom prst="rect">
            <a:avLst/>
          </a:prstGeom>
        </p:spPr>
      </p:pic>
    </p:spTree>
    <p:extLst>
      <p:ext uri="{BB962C8B-B14F-4D97-AF65-F5344CB8AC3E}">
        <p14:creationId xmlns:p14="http://schemas.microsoft.com/office/powerpoint/2010/main" val="307346892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 Square Photo">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49E07265-7E47-481D-9C2B-6C8BF221FAA5}"/>
              </a:ext>
            </a:extLst>
          </p:cNvPr>
          <p:cNvGrpSpPr/>
          <p:nvPr userDrawn="1"/>
        </p:nvGrpSpPr>
        <p:grpSpPr>
          <a:xfrm>
            <a:off x="6194603" y="-1"/>
            <a:ext cx="5997398" cy="6858001"/>
            <a:chOff x="6194603" y="-1"/>
            <a:chExt cx="5997398" cy="6858001"/>
          </a:xfrm>
        </p:grpSpPr>
        <p:pic>
          <p:nvPicPr>
            <p:cNvPr id="32" name="Picture 31">
              <a:extLst>
                <a:ext uri="{FF2B5EF4-FFF2-40B4-BE49-F238E27FC236}">
                  <a16:creationId xmlns:a16="http://schemas.microsoft.com/office/drawing/2014/main" id="{A5AE405F-E300-4B3D-9110-B06B75841503}"/>
                </a:ext>
              </a:extLst>
            </p:cNvPr>
            <p:cNvPicPr>
              <a:picLocks noChangeAspect="1"/>
            </p:cNvPicPr>
            <p:nvPr userDrawn="1"/>
          </p:nvPicPr>
          <p:blipFill rotWithShape="1">
            <a:blip r:embed="rId2"/>
            <a:srcRect r="28473" b="6474"/>
            <a:stretch/>
          </p:blipFill>
          <p:spPr>
            <a:xfrm>
              <a:off x="8502819" y="1461694"/>
              <a:ext cx="3689182" cy="5396306"/>
            </a:xfrm>
            <a:prstGeom prst="rect">
              <a:avLst/>
            </a:prstGeom>
          </p:spPr>
        </p:pic>
        <p:pic>
          <p:nvPicPr>
            <p:cNvPr id="33" name="Picture 32">
              <a:extLst>
                <a:ext uri="{FF2B5EF4-FFF2-40B4-BE49-F238E27FC236}">
                  <a16:creationId xmlns:a16="http://schemas.microsoft.com/office/drawing/2014/main" id="{38D0436A-7978-419B-9760-5EFC6747DD72}"/>
                </a:ext>
              </a:extLst>
            </p:cNvPr>
            <p:cNvPicPr>
              <a:picLocks noChangeAspect="1"/>
            </p:cNvPicPr>
            <p:nvPr userDrawn="1"/>
          </p:nvPicPr>
          <p:blipFill rotWithShape="1">
            <a:blip r:embed="rId3"/>
            <a:srcRect t="21821"/>
            <a:stretch/>
          </p:blipFill>
          <p:spPr>
            <a:xfrm>
              <a:off x="7548652" y="-1"/>
              <a:ext cx="1182753" cy="1076699"/>
            </a:xfrm>
            <a:prstGeom prst="rect">
              <a:avLst/>
            </a:prstGeom>
          </p:spPr>
        </p:pic>
        <p:pic>
          <p:nvPicPr>
            <p:cNvPr id="34" name="Picture 33">
              <a:extLst>
                <a:ext uri="{FF2B5EF4-FFF2-40B4-BE49-F238E27FC236}">
                  <a16:creationId xmlns:a16="http://schemas.microsoft.com/office/drawing/2014/main" id="{77C68831-B0BD-42C1-AB2F-BEAC8CFD1FD5}"/>
                </a:ext>
              </a:extLst>
            </p:cNvPr>
            <p:cNvPicPr>
              <a:picLocks noChangeAspect="1"/>
            </p:cNvPicPr>
            <p:nvPr userDrawn="1"/>
          </p:nvPicPr>
          <p:blipFill rotWithShape="1">
            <a:blip r:embed="rId3"/>
            <a:srcRect b="30214"/>
            <a:stretch/>
          </p:blipFill>
          <p:spPr>
            <a:xfrm>
              <a:off x="6194603" y="5896894"/>
              <a:ext cx="1182753" cy="961106"/>
            </a:xfrm>
            <a:prstGeom prst="rect">
              <a:avLst/>
            </a:prstGeom>
          </p:spPr>
        </p:pic>
      </p:grpSp>
      <p:sp>
        <p:nvSpPr>
          <p:cNvPr id="5" name="Picture Placeholder 4">
            <a:extLst>
              <a:ext uri="{FF2B5EF4-FFF2-40B4-BE49-F238E27FC236}">
                <a16:creationId xmlns:a16="http://schemas.microsoft.com/office/drawing/2014/main" id="{6DF5D6DE-2629-4577-9B98-7A1666013D0A}"/>
              </a:ext>
            </a:extLst>
          </p:cNvPr>
          <p:cNvSpPr>
            <a:spLocks noGrp="1"/>
          </p:cNvSpPr>
          <p:nvPr>
            <p:ph type="pic" sz="quarter" idx="11" hasCustomPrompt="1"/>
          </p:nvPr>
        </p:nvSpPr>
        <p:spPr bwMode="gray">
          <a:xfrm>
            <a:off x="5016500" y="292100"/>
            <a:ext cx="6881813" cy="6272213"/>
          </a:xfrm>
          <a:blipFill>
            <a:blip r:embed="rId4"/>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2" name="Title 1"/>
          <p:cNvSpPr>
            <a:spLocks noGrp="1"/>
          </p:cNvSpPr>
          <p:nvPr>
            <p:ph type="title" hasCustomPrompt="1"/>
          </p:nvPr>
        </p:nvSpPr>
        <p:spPr>
          <a:xfrm>
            <a:off x="584201" y="2579648"/>
            <a:ext cx="3768898" cy="553998"/>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Enter title text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1"/>
            <a:ext cx="3769300"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710960028"/>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2B071B18-AE3E-4C1A-8C40-38A79DBA86AA}"/>
              </a:ext>
            </a:extLst>
          </p:cNvPr>
          <p:cNvGrpSpPr/>
          <p:nvPr userDrawn="1"/>
        </p:nvGrpSpPr>
        <p:grpSpPr>
          <a:xfrm>
            <a:off x="6194603" y="0"/>
            <a:ext cx="5997398" cy="6858001"/>
            <a:chOff x="6194603" y="0"/>
            <a:chExt cx="5997398" cy="6858001"/>
          </a:xfrm>
        </p:grpSpPr>
        <p:pic>
          <p:nvPicPr>
            <p:cNvPr id="38" name="Picture 37">
              <a:extLst>
                <a:ext uri="{FF2B5EF4-FFF2-40B4-BE49-F238E27FC236}">
                  <a16:creationId xmlns:a16="http://schemas.microsoft.com/office/drawing/2014/main" id="{A874D211-CD8A-4B0E-B9C0-C2FF7D72BEE7}"/>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9" name="Picture 38">
              <a:extLst>
                <a:ext uri="{FF2B5EF4-FFF2-40B4-BE49-F238E27FC236}">
                  <a16:creationId xmlns:a16="http://schemas.microsoft.com/office/drawing/2014/main" id="{471513C0-489E-4E2E-9C12-D1DC6B98AB21}"/>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40" name="Picture 39">
              <a:extLst>
                <a:ext uri="{FF2B5EF4-FFF2-40B4-BE49-F238E27FC236}">
                  <a16:creationId xmlns:a16="http://schemas.microsoft.com/office/drawing/2014/main" id="{984DC410-B12F-4706-B9C8-EBBBA766DAC2}"/>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84200" y="2981637"/>
            <a:ext cx="3769475"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dirty="0"/>
              <a:t>Square photo layout with body text</a:t>
            </a:r>
          </a:p>
        </p:txBody>
      </p:sp>
      <p:sp>
        <p:nvSpPr>
          <p:cNvPr id="60" name="Picture Placeholder 4">
            <a:extLst>
              <a:ext uri="{FF2B5EF4-FFF2-40B4-BE49-F238E27FC236}">
                <a16:creationId xmlns:a16="http://schemas.microsoft.com/office/drawing/2014/main" id="{D9BE8EAA-F7ED-46CD-A31F-E4299C08F5AD}"/>
              </a:ext>
            </a:extLst>
          </p:cNvPr>
          <p:cNvSpPr>
            <a:spLocks noGrp="1"/>
          </p:cNvSpPr>
          <p:nvPr>
            <p:ph type="pic" sz="quarter" idx="11" hasCustomPrompt="1"/>
          </p:nvPr>
        </p:nvSpPr>
        <p:spPr bwMode="gray">
          <a:xfrm>
            <a:off x="5016500" y="292100"/>
            <a:ext cx="6881813" cy="6272213"/>
          </a:xfrm>
          <a:blipFill>
            <a:blip r:embed="rId4"/>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20774799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3765DB89-7B31-44F9-9B76-2E06E7805A5E}"/>
              </a:ext>
            </a:extLst>
          </p:cNvPr>
          <p:cNvGrpSpPr/>
          <p:nvPr userDrawn="1"/>
        </p:nvGrpSpPr>
        <p:grpSpPr>
          <a:xfrm>
            <a:off x="6194603" y="0"/>
            <a:ext cx="5997398" cy="6858001"/>
            <a:chOff x="6194603" y="0"/>
            <a:chExt cx="5997398" cy="6858001"/>
          </a:xfrm>
        </p:grpSpPr>
        <p:pic>
          <p:nvPicPr>
            <p:cNvPr id="38" name="Picture 37">
              <a:extLst>
                <a:ext uri="{FF2B5EF4-FFF2-40B4-BE49-F238E27FC236}">
                  <a16:creationId xmlns:a16="http://schemas.microsoft.com/office/drawing/2014/main" id="{58E8D605-B082-4C02-839C-9C18EA6541D2}"/>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9" name="Picture 38">
              <a:extLst>
                <a:ext uri="{FF2B5EF4-FFF2-40B4-BE49-F238E27FC236}">
                  <a16:creationId xmlns:a16="http://schemas.microsoft.com/office/drawing/2014/main" id="{3E9382F8-B3AE-4F98-8782-19AA597713F7}"/>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40" name="Picture 39">
              <a:extLst>
                <a:ext uri="{FF2B5EF4-FFF2-40B4-BE49-F238E27FC236}">
                  <a16:creationId xmlns:a16="http://schemas.microsoft.com/office/drawing/2014/main" id="{3D3278C9-22EA-4588-8125-8F64C455E538}"/>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2100784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9ECE3688-F7FF-4D8A-BE15-6CEE4046B621}"/>
              </a:ext>
            </a:extLst>
          </p:cNvPr>
          <p:cNvGrpSpPr/>
          <p:nvPr userDrawn="1"/>
        </p:nvGrpSpPr>
        <p:grpSpPr>
          <a:xfrm>
            <a:off x="6194603" y="0"/>
            <a:ext cx="5997398" cy="6858001"/>
            <a:chOff x="6194603" y="0"/>
            <a:chExt cx="5997398" cy="6858001"/>
          </a:xfrm>
        </p:grpSpPr>
        <p:pic>
          <p:nvPicPr>
            <p:cNvPr id="36" name="Picture 35">
              <a:extLst>
                <a:ext uri="{FF2B5EF4-FFF2-40B4-BE49-F238E27FC236}">
                  <a16:creationId xmlns:a16="http://schemas.microsoft.com/office/drawing/2014/main" id="{CDA126B3-3793-49DF-951A-6BEC5934FFCE}"/>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7" name="Picture 36">
              <a:extLst>
                <a:ext uri="{FF2B5EF4-FFF2-40B4-BE49-F238E27FC236}">
                  <a16:creationId xmlns:a16="http://schemas.microsoft.com/office/drawing/2014/main" id="{7DE8673A-798E-4BFA-88EE-4BCCF0BF217C}"/>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38" name="Picture 37">
              <a:extLst>
                <a:ext uri="{FF2B5EF4-FFF2-40B4-BE49-F238E27FC236}">
                  <a16:creationId xmlns:a16="http://schemas.microsoft.com/office/drawing/2014/main" id="{05970F2A-65AD-4C60-92A1-97326C8B6109}"/>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3963771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A8E8A28C-CBDE-4C67-825F-C47808C9BDD6}"/>
              </a:ext>
            </a:extLst>
          </p:cNvPr>
          <p:cNvGrpSpPr/>
          <p:nvPr userDrawn="1"/>
        </p:nvGrpSpPr>
        <p:grpSpPr>
          <a:xfrm>
            <a:off x="6194603" y="0"/>
            <a:ext cx="5997398" cy="6858001"/>
            <a:chOff x="6194603" y="0"/>
            <a:chExt cx="5997398" cy="6858001"/>
          </a:xfrm>
        </p:grpSpPr>
        <p:pic>
          <p:nvPicPr>
            <p:cNvPr id="36" name="Picture 35">
              <a:extLst>
                <a:ext uri="{FF2B5EF4-FFF2-40B4-BE49-F238E27FC236}">
                  <a16:creationId xmlns:a16="http://schemas.microsoft.com/office/drawing/2014/main" id="{E6ED7E4A-DB81-4ED7-82E1-34B79F3FF4A1}"/>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7" name="Picture 36">
              <a:extLst>
                <a:ext uri="{FF2B5EF4-FFF2-40B4-BE49-F238E27FC236}">
                  <a16:creationId xmlns:a16="http://schemas.microsoft.com/office/drawing/2014/main" id="{11E4BCF2-710C-4869-A4C5-C1345D5F2E6F}"/>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38" name="Picture 37">
              <a:extLst>
                <a:ext uri="{FF2B5EF4-FFF2-40B4-BE49-F238E27FC236}">
                  <a16:creationId xmlns:a16="http://schemas.microsoft.com/office/drawing/2014/main" id="{7B7B7A20-BA31-44FA-9F1C-298649B34CF8}"/>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351141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617921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9147563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6E6E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15724487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67658630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Presentation title slide blue">
    <p:bg>
      <p:bgPr>
        <a:solidFill>
          <a:srgbClr val="0278D7"/>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34804" y="2540313"/>
            <a:ext cx="9401560" cy="1793104"/>
          </a:xfrm>
          <a:noFill/>
        </p:spPr>
        <p:txBody>
          <a:bodyPr lIns="0" tIns="0" rIns="0" bIns="182880" anchor="b" anchorCtr="0"/>
          <a:lstStyle>
            <a:lvl1pPr>
              <a:defRPr sz="5294" strike="noStrike" spc="-147" baseline="0">
                <a:solidFill>
                  <a:schemeClr val="bg2"/>
                </a:solidFill>
                <a:latin typeface="+mj-lt"/>
              </a:defRPr>
            </a:lvl1pPr>
          </a:lstStyle>
          <a:p>
            <a:r>
              <a:rPr lang="en-US"/>
              <a:t>Azure presentation</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34804" y="4342824"/>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a:t>Author name</a:t>
            </a:r>
          </a:p>
          <a:p>
            <a:pPr lvl="0"/>
            <a:r>
              <a:rPr lang="en-US"/>
              <a:t>Date</a:t>
            </a:r>
          </a:p>
        </p:txBody>
      </p:sp>
      <p:pic>
        <p:nvPicPr>
          <p:cNvPr id="11" name="Picture 10">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39310"/>
            <a:ext cx="1335673" cy="190278"/>
          </a:xfrm>
          <a:prstGeom prst="rect">
            <a:avLst/>
          </a:prstGeom>
        </p:spPr>
      </p:pic>
    </p:spTree>
    <p:extLst>
      <p:ext uri="{BB962C8B-B14F-4D97-AF65-F5344CB8AC3E}">
        <p14:creationId xmlns:p14="http://schemas.microsoft.com/office/powerpoint/2010/main" val="5413889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036EA2AC-FEA2-4901-8495-272A5FA7FC20}"/>
              </a:ext>
            </a:extLst>
          </p:cNvPr>
          <p:cNvGrpSpPr/>
          <p:nvPr userDrawn="1"/>
        </p:nvGrpSpPr>
        <p:grpSpPr>
          <a:xfrm>
            <a:off x="6194603" y="-1"/>
            <a:ext cx="5997398" cy="6858001"/>
            <a:chOff x="6194603" y="-1"/>
            <a:chExt cx="5997398" cy="6858001"/>
          </a:xfrm>
        </p:grpSpPr>
        <p:pic>
          <p:nvPicPr>
            <p:cNvPr id="35" name="Picture 34">
              <a:extLst>
                <a:ext uri="{FF2B5EF4-FFF2-40B4-BE49-F238E27FC236}">
                  <a16:creationId xmlns:a16="http://schemas.microsoft.com/office/drawing/2014/main" id="{A096FE2B-3270-4E2C-AD0E-3AB4FD1B86FA}"/>
                </a:ext>
              </a:extLst>
            </p:cNvPr>
            <p:cNvPicPr>
              <a:picLocks noChangeAspect="1"/>
            </p:cNvPicPr>
            <p:nvPr userDrawn="1"/>
          </p:nvPicPr>
          <p:blipFill rotWithShape="1">
            <a:blip r:embed="rId2"/>
            <a:srcRect r="28473" b="6474"/>
            <a:stretch/>
          </p:blipFill>
          <p:spPr>
            <a:xfrm>
              <a:off x="8502819" y="1461694"/>
              <a:ext cx="3689182" cy="5396306"/>
            </a:xfrm>
            <a:prstGeom prst="rect">
              <a:avLst/>
            </a:prstGeom>
          </p:spPr>
        </p:pic>
        <p:pic>
          <p:nvPicPr>
            <p:cNvPr id="36" name="Picture 35">
              <a:extLst>
                <a:ext uri="{FF2B5EF4-FFF2-40B4-BE49-F238E27FC236}">
                  <a16:creationId xmlns:a16="http://schemas.microsoft.com/office/drawing/2014/main" id="{94A5D7CE-1FED-4CEA-810D-4198E9924290}"/>
                </a:ext>
              </a:extLst>
            </p:cNvPr>
            <p:cNvPicPr>
              <a:picLocks noChangeAspect="1"/>
            </p:cNvPicPr>
            <p:nvPr userDrawn="1"/>
          </p:nvPicPr>
          <p:blipFill rotWithShape="1">
            <a:blip r:embed="rId3"/>
            <a:srcRect t="21821"/>
            <a:stretch/>
          </p:blipFill>
          <p:spPr>
            <a:xfrm>
              <a:off x="7548652" y="-1"/>
              <a:ext cx="1182753" cy="1076699"/>
            </a:xfrm>
            <a:prstGeom prst="rect">
              <a:avLst/>
            </a:prstGeom>
          </p:spPr>
        </p:pic>
        <p:pic>
          <p:nvPicPr>
            <p:cNvPr id="55" name="Picture 54">
              <a:extLst>
                <a:ext uri="{FF2B5EF4-FFF2-40B4-BE49-F238E27FC236}">
                  <a16:creationId xmlns:a16="http://schemas.microsoft.com/office/drawing/2014/main" id="{9BF408BE-3FB0-4FA0-B683-0E647B7E04BF}"/>
                </a:ext>
              </a:extLst>
            </p:cNvPr>
            <p:cNvPicPr>
              <a:picLocks noChangeAspect="1"/>
            </p:cNvPicPr>
            <p:nvPr userDrawn="1"/>
          </p:nvPicPr>
          <p:blipFill rotWithShape="1">
            <a:blip r:embed="rId3"/>
            <a:srcRect b="30214"/>
            <a:stretch/>
          </p:blipFill>
          <p:spPr>
            <a:xfrm>
              <a:off x="6194603" y="5896894"/>
              <a:ext cx="1182753" cy="961106"/>
            </a:xfrm>
            <a:prstGeom prst="rect">
              <a:avLst/>
            </a:prstGeom>
          </p:spPr>
        </p:pic>
      </p:gr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4"/>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lvl1pPr>
          </a:lstStyle>
          <a:p>
            <a:r>
              <a:rPr lang="en-US" dirty="0"/>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276999"/>
          </a:xfrm>
          <a:solidFill>
            <a:srgbClr val="E6E6E6">
              <a:alpha val="75000"/>
            </a:srgbClr>
          </a:solidFill>
        </p:spPr>
        <p:txBody>
          <a:bodyPr/>
          <a:lstStyle>
            <a:lvl1pPr marL="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dirty="0">
                <a:latin typeface="+mj-lt"/>
              </a:rPr>
              <a:t>Session code here</a:t>
            </a:r>
            <a:endParaRPr lang="en-US" dirty="0"/>
          </a:p>
        </p:txBody>
      </p:sp>
    </p:spTree>
    <p:extLst>
      <p:ext uri="{BB962C8B-B14F-4D97-AF65-F5344CB8AC3E}">
        <p14:creationId xmlns:p14="http://schemas.microsoft.com/office/powerpoint/2010/main" val="42277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userDrawn="1">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resentation title slide whit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FBC1E75-E2E7-40DF-9B34-E7ECA97A3F1B}"/>
              </a:ext>
            </a:extLst>
          </p:cNvPr>
          <p:cNvSpPr>
            <a:spLocks noGrp="1"/>
          </p:cNvSpPr>
          <p:nvPr>
            <p:ph type="title" hasCustomPrompt="1"/>
          </p:nvPr>
        </p:nvSpPr>
        <p:spPr>
          <a:xfrm>
            <a:off x="434804" y="2540313"/>
            <a:ext cx="9401560" cy="1793104"/>
          </a:xfrm>
          <a:noFill/>
        </p:spPr>
        <p:txBody>
          <a:bodyPr lIns="0" tIns="0" rIns="0" bIns="182880" anchor="b" anchorCtr="0"/>
          <a:lstStyle>
            <a:lvl1pPr>
              <a:defRPr sz="5294" strike="noStrike" spc="-147" baseline="0">
                <a:solidFill>
                  <a:schemeClr val="tx2"/>
                </a:solidFill>
                <a:latin typeface="+mj-lt"/>
              </a:defRPr>
            </a:lvl1pPr>
          </a:lstStyle>
          <a:p>
            <a:r>
              <a:rPr lang="en-US"/>
              <a:t>Azure presentation</a:t>
            </a:r>
            <a:br>
              <a:rPr lang="en-US"/>
            </a:br>
            <a:r>
              <a:rPr lang="en-US"/>
              <a:t>title or event name</a:t>
            </a:r>
          </a:p>
        </p:txBody>
      </p:sp>
      <p:sp>
        <p:nvSpPr>
          <p:cNvPr id="7" name="Text Placeholder 4">
            <a:extLst>
              <a:ext uri="{FF2B5EF4-FFF2-40B4-BE49-F238E27FC236}">
                <a16:creationId xmlns:a16="http://schemas.microsoft.com/office/drawing/2014/main" id="{71BFA596-B43C-4DAC-A798-0D495345CD98}"/>
              </a:ext>
            </a:extLst>
          </p:cNvPr>
          <p:cNvSpPr>
            <a:spLocks noGrp="1"/>
          </p:cNvSpPr>
          <p:nvPr>
            <p:ph type="body" sz="quarter" idx="12" hasCustomPrompt="1"/>
          </p:nvPr>
        </p:nvSpPr>
        <p:spPr>
          <a:xfrm>
            <a:off x="434804" y="4342824"/>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tx1"/>
                </a:solidFill>
                <a:latin typeface="+mn-lt"/>
              </a:defRPr>
            </a:lvl1pPr>
          </a:lstStyle>
          <a:p>
            <a:pPr lvl="0"/>
            <a:r>
              <a:rPr lang="en-US"/>
              <a:t>Author name</a:t>
            </a:r>
          </a:p>
          <a:p>
            <a:pPr lvl="0"/>
            <a:r>
              <a:rPr lang="en-US"/>
              <a:t>Date</a:t>
            </a:r>
          </a:p>
        </p:txBody>
      </p:sp>
      <p:pic>
        <p:nvPicPr>
          <p:cNvPr id="8" name="Picture 7">
            <a:extLst>
              <a:ext uri="{FF2B5EF4-FFF2-40B4-BE49-F238E27FC236}">
                <a16:creationId xmlns:a16="http://schemas.microsoft.com/office/drawing/2014/main" id="{0D4442CC-A341-2548-8632-8304206EF67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39310"/>
            <a:ext cx="1335673" cy="190278"/>
          </a:xfrm>
          <a:prstGeom prst="rect">
            <a:avLst/>
          </a:prstGeom>
        </p:spPr>
      </p:pic>
    </p:spTree>
    <p:extLst>
      <p:ext uri="{BB962C8B-B14F-4D97-AF65-F5344CB8AC3E}">
        <p14:creationId xmlns:p14="http://schemas.microsoft.com/office/powerpoint/2010/main" val="17641180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Presentation title MSFT slide whit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FBC1E75-E2E7-40DF-9B34-E7ECA97A3F1B}"/>
              </a:ext>
            </a:extLst>
          </p:cNvPr>
          <p:cNvSpPr>
            <a:spLocks noGrp="1"/>
          </p:cNvSpPr>
          <p:nvPr>
            <p:ph type="title" hasCustomPrompt="1"/>
          </p:nvPr>
        </p:nvSpPr>
        <p:spPr>
          <a:xfrm>
            <a:off x="434804" y="2540313"/>
            <a:ext cx="9401560" cy="1793104"/>
          </a:xfrm>
          <a:noFill/>
        </p:spPr>
        <p:txBody>
          <a:bodyPr lIns="0" tIns="0" rIns="0" bIns="182880" anchor="b" anchorCtr="0"/>
          <a:lstStyle>
            <a:lvl1pPr>
              <a:defRPr sz="5294" strike="noStrike" spc="-147" baseline="0">
                <a:solidFill>
                  <a:schemeClr val="tx2"/>
                </a:solidFill>
                <a:latin typeface="+mj-lt"/>
              </a:defRPr>
            </a:lvl1pPr>
          </a:lstStyle>
          <a:p>
            <a:r>
              <a:rPr lang="en-US"/>
              <a:t>Azure presentation</a:t>
            </a:r>
            <a:br>
              <a:rPr lang="en-US"/>
            </a:br>
            <a:r>
              <a:rPr lang="en-US"/>
              <a:t>title or event name</a:t>
            </a:r>
          </a:p>
        </p:txBody>
      </p:sp>
      <p:sp>
        <p:nvSpPr>
          <p:cNvPr id="7" name="Text Placeholder 4">
            <a:extLst>
              <a:ext uri="{FF2B5EF4-FFF2-40B4-BE49-F238E27FC236}">
                <a16:creationId xmlns:a16="http://schemas.microsoft.com/office/drawing/2014/main" id="{71BFA596-B43C-4DAC-A798-0D495345CD98}"/>
              </a:ext>
            </a:extLst>
          </p:cNvPr>
          <p:cNvSpPr>
            <a:spLocks noGrp="1"/>
          </p:cNvSpPr>
          <p:nvPr>
            <p:ph type="body" sz="quarter" idx="12" hasCustomPrompt="1"/>
          </p:nvPr>
        </p:nvSpPr>
        <p:spPr>
          <a:xfrm>
            <a:off x="434804" y="4342824"/>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tx1"/>
                </a:solidFill>
                <a:latin typeface="+mn-lt"/>
              </a:defRPr>
            </a:lvl1pPr>
          </a:lstStyle>
          <a:p>
            <a:pPr lvl="0"/>
            <a:r>
              <a:rPr lang="en-US"/>
              <a:t>Author name</a:t>
            </a:r>
          </a:p>
          <a:p>
            <a:pPr lvl="0"/>
            <a:r>
              <a:rPr lang="en-US"/>
              <a:t>Date</a:t>
            </a:r>
          </a:p>
        </p:txBody>
      </p:sp>
      <p:pic>
        <p:nvPicPr>
          <p:cNvPr id="3" name="Picture 2">
            <a:extLst>
              <a:ext uri="{FF2B5EF4-FFF2-40B4-BE49-F238E27FC236}">
                <a16:creationId xmlns:a16="http://schemas.microsoft.com/office/drawing/2014/main" id="{1430372D-8606-427F-81BF-A215D788EAB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7875" y="252099"/>
            <a:ext cx="1970160" cy="724814"/>
          </a:xfrm>
          <a:prstGeom prst="rect">
            <a:avLst/>
          </a:prstGeom>
        </p:spPr>
      </p:pic>
    </p:spTree>
    <p:extLst>
      <p:ext uri="{BB962C8B-B14F-4D97-AF65-F5344CB8AC3E}">
        <p14:creationId xmlns:p14="http://schemas.microsoft.com/office/powerpoint/2010/main" val="27049559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Presentation title slide blue photo">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6" name="Picture 5">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2" name="Rectangle 1">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13" name="Rectangle 12">
            <a:extLst>
              <a:ext uri="{FF2B5EF4-FFF2-40B4-BE49-F238E27FC236}">
                <a16:creationId xmlns:a16="http://schemas.microsoft.com/office/drawing/2014/main" id="{13532A61-7338-495C-8787-A222781205FF}"/>
              </a:ext>
            </a:extLst>
          </p:cNvPr>
          <p:cNvSpPr/>
          <p:nvPr userDrawn="1"/>
        </p:nvSpPr>
        <p:spPr bwMode="auto">
          <a:xfrm>
            <a:off x="426424" y="212826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4" name="Title 1">
            <a:extLst>
              <a:ext uri="{FF2B5EF4-FFF2-40B4-BE49-F238E27FC236}">
                <a16:creationId xmlns:a16="http://schemas.microsoft.com/office/drawing/2014/main" id="{C12028E2-C5DC-4CA9-88C9-D5024B2AD46E}"/>
              </a:ext>
            </a:extLst>
          </p:cNvPr>
          <p:cNvSpPr>
            <a:spLocks noGrp="1"/>
          </p:cNvSpPr>
          <p:nvPr>
            <p:ph type="title" hasCustomPrompt="1"/>
          </p:nvPr>
        </p:nvSpPr>
        <p:spPr>
          <a:xfrm>
            <a:off x="648974" y="2540313"/>
            <a:ext cx="7028471" cy="1793104"/>
          </a:xfrm>
          <a:noFill/>
        </p:spPr>
        <p:txBody>
          <a:bodyPr lIns="0" tIns="0" rIns="0" bIns="182880" anchor="b" anchorCtr="0"/>
          <a:lstStyle>
            <a:lvl1pPr>
              <a:defRPr sz="5294" strike="noStrike" spc="-147" baseline="0">
                <a:solidFill>
                  <a:schemeClr val="bg2"/>
                </a:solidFill>
                <a:latin typeface="+mj-lt"/>
              </a:defRPr>
            </a:lvl1pPr>
          </a:lstStyle>
          <a:p>
            <a:r>
              <a:rPr lang="en-US"/>
              <a:t>Azure presentation</a:t>
            </a:r>
            <a:br>
              <a:rPr lang="en-US"/>
            </a:br>
            <a:r>
              <a:rPr lang="en-US"/>
              <a:t>title or event name</a:t>
            </a:r>
          </a:p>
        </p:txBody>
      </p:sp>
      <p:sp>
        <p:nvSpPr>
          <p:cNvPr id="15" name="Text Placeholder 4">
            <a:extLst>
              <a:ext uri="{FF2B5EF4-FFF2-40B4-BE49-F238E27FC236}">
                <a16:creationId xmlns:a16="http://schemas.microsoft.com/office/drawing/2014/main" id="{6EFA9DF5-3A2A-422C-B2A6-A700C5CFD6E7}"/>
              </a:ext>
            </a:extLst>
          </p:cNvPr>
          <p:cNvSpPr>
            <a:spLocks noGrp="1"/>
          </p:cNvSpPr>
          <p:nvPr>
            <p:ph type="body" sz="quarter" idx="12" hasCustomPrompt="1"/>
          </p:nvPr>
        </p:nvSpPr>
        <p:spPr>
          <a:xfrm>
            <a:off x="648975" y="4342824"/>
            <a:ext cx="6107853"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a:t>Author name</a:t>
            </a:r>
          </a:p>
          <a:p>
            <a:pPr lvl="0"/>
            <a:r>
              <a:rPr lang="en-US"/>
              <a:t>Date</a:t>
            </a:r>
          </a:p>
        </p:txBody>
      </p:sp>
      <p:pic>
        <p:nvPicPr>
          <p:cNvPr id="11" name="Picture 10">
            <a:extLst>
              <a:ext uri="{FF2B5EF4-FFF2-40B4-BE49-F238E27FC236}">
                <a16:creationId xmlns:a16="http://schemas.microsoft.com/office/drawing/2014/main" id="{6147B7F7-3EAA-3540-BC65-00BDB110EAC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8681" y="439310"/>
            <a:ext cx="1335673" cy="190278"/>
          </a:xfrm>
          <a:prstGeom prst="rect">
            <a:avLst/>
          </a:prstGeom>
        </p:spPr>
      </p:pic>
    </p:spTree>
    <p:extLst>
      <p:ext uri="{BB962C8B-B14F-4D97-AF65-F5344CB8AC3E}">
        <p14:creationId xmlns:p14="http://schemas.microsoft.com/office/powerpoint/2010/main" val="26268910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Presentation title slide white photo">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31978148-DDB8-4B1B-91B8-28130218C585}"/>
              </a:ext>
            </a:extLst>
          </p:cNvPr>
          <p:cNvGrpSpPr/>
          <p:nvPr userDrawn="1"/>
        </p:nvGrpSpPr>
        <p:grpSpPr>
          <a:xfrm>
            <a:off x="0" y="0"/>
            <a:ext cx="12192000" cy="6858001"/>
            <a:chOff x="0" y="-1"/>
            <a:chExt cx="12436475" cy="6994526"/>
          </a:xfrm>
        </p:grpSpPr>
        <p:pic>
          <p:nvPicPr>
            <p:cNvPr id="6" name="Picture 5">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2" name="Rectangle 1">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13" name="Rectangle 12">
            <a:extLst>
              <a:ext uri="{FF2B5EF4-FFF2-40B4-BE49-F238E27FC236}">
                <a16:creationId xmlns:a16="http://schemas.microsoft.com/office/drawing/2014/main" id="{13532A61-7338-495C-8787-A222781205FF}"/>
              </a:ext>
            </a:extLst>
          </p:cNvPr>
          <p:cNvSpPr/>
          <p:nvPr userDrawn="1"/>
        </p:nvSpPr>
        <p:spPr bwMode="auto">
          <a:xfrm>
            <a:off x="426425" y="2128263"/>
            <a:ext cx="7477989" cy="358620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4" name="Title 1">
            <a:extLst>
              <a:ext uri="{FF2B5EF4-FFF2-40B4-BE49-F238E27FC236}">
                <a16:creationId xmlns:a16="http://schemas.microsoft.com/office/drawing/2014/main" id="{C12028E2-C5DC-4CA9-88C9-D5024B2AD46E}"/>
              </a:ext>
            </a:extLst>
          </p:cNvPr>
          <p:cNvSpPr>
            <a:spLocks noGrp="1"/>
          </p:cNvSpPr>
          <p:nvPr>
            <p:ph type="title" hasCustomPrompt="1"/>
          </p:nvPr>
        </p:nvSpPr>
        <p:spPr>
          <a:xfrm>
            <a:off x="648974" y="2540313"/>
            <a:ext cx="7028471" cy="1793104"/>
          </a:xfrm>
          <a:noFill/>
        </p:spPr>
        <p:txBody>
          <a:bodyPr lIns="0" tIns="0" rIns="0" bIns="182880" anchor="b" anchorCtr="0"/>
          <a:lstStyle>
            <a:lvl1pPr>
              <a:defRPr sz="5294" strike="noStrike" spc="-147" baseline="0">
                <a:solidFill>
                  <a:schemeClr val="tx2"/>
                </a:solidFill>
                <a:latin typeface="+mj-lt"/>
              </a:defRPr>
            </a:lvl1pPr>
          </a:lstStyle>
          <a:p>
            <a:r>
              <a:rPr lang="en-US"/>
              <a:t>Azure presentation</a:t>
            </a:r>
            <a:br>
              <a:rPr lang="en-US"/>
            </a:br>
            <a:r>
              <a:rPr lang="en-US"/>
              <a:t>title or event name</a:t>
            </a:r>
          </a:p>
        </p:txBody>
      </p:sp>
      <p:sp>
        <p:nvSpPr>
          <p:cNvPr id="15" name="Text Placeholder 4">
            <a:extLst>
              <a:ext uri="{FF2B5EF4-FFF2-40B4-BE49-F238E27FC236}">
                <a16:creationId xmlns:a16="http://schemas.microsoft.com/office/drawing/2014/main" id="{6EFA9DF5-3A2A-422C-B2A6-A700C5CFD6E7}"/>
              </a:ext>
            </a:extLst>
          </p:cNvPr>
          <p:cNvSpPr>
            <a:spLocks noGrp="1"/>
          </p:cNvSpPr>
          <p:nvPr>
            <p:ph type="body" sz="quarter" idx="12" hasCustomPrompt="1"/>
          </p:nvPr>
        </p:nvSpPr>
        <p:spPr>
          <a:xfrm>
            <a:off x="648975" y="4342824"/>
            <a:ext cx="6107853" cy="945435"/>
          </a:xfrm>
          <a:noFill/>
        </p:spPr>
        <p:txBody>
          <a:bodyPr lIns="0" tIns="0" rIns="0" bIns="0">
            <a:noAutofit/>
          </a:bodyPr>
          <a:lstStyle>
            <a:lvl1pPr marL="0" indent="0">
              <a:lnSpc>
                <a:spcPct val="100000"/>
              </a:lnSpc>
              <a:spcBef>
                <a:spcPts val="0"/>
              </a:spcBef>
              <a:spcAft>
                <a:spcPts val="0"/>
              </a:spcAft>
              <a:buNone/>
              <a:defRPr sz="1765" spc="0" baseline="0">
                <a:solidFill>
                  <a:schemeClr val="tx1"/>
                </a:solidFill>
                <a:latin typeface="+mn-lt"/>
              </a:defRPr>
            </a:lvl1pPr>
          </a:lstStyle>
          <a:p>
            <a:pPr lvl="0"/>
            <a:r>
              <a:rPr lang="en-US"/>
              <a:t>Author name</a:t>
            </a:r>
          </a:p>
          <a:p>
            <a:pPr lvl="0"/>
            <a:r>
              <a:rPr lang="en-US"/>
              <a:t>Date</a:t>
            </a:r>
          </a:p>
        </p:txBody>
      </p:sp>
      <p:pic>
        <p:nvPicPr>
          <p:cNvPr id="11" name="Picture 10">
            <a:extLst>
              <a:ext uri="{FF2B5EF4-FFF2-40B4-BE49-F238E27FC236}">
                <a16:creationId xmlns:a16="http://schemas.microsoft.com/office/drawing/2014/main" id="{78F17F8D-94AF-494A-9DEA-6500CB1B6904}"/>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8681" y="439310"/>
            <a:ext cx="1335673" cy="190278"/>
          </a:xfrm>
          <a:prstGeom prst="rect">
            <a:avLst/>
          </a:prstGeom>
        </p:spPr>
      </p:pic>
    </p:spTree>
    <p:extLst>
      <p:ext uri="{BB962C8B-B14F-4D97-AF65-F5344CB8AC3E}">
        <p14:creationId xmlns:p14="http://schemas.microsoft.com/office/powerpoint/2010/main" val="2994445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360897" y="1189288"/>
            <a:ext cx="3621494" cy="454391"/>
          </a:xfrm>
        </p:spPr>
        <p:txBody>
          <a:bodyPr lIns="0" tIns="0" rIns="0" bIns="0"/>
          <a:lstStyle>
            <a:lvl1pPr>
              <a:defRPr sz="1765" b="1" spc="0" baseline="0">
                <a:solidFill>
                  <a:srgbClr val="000000"/>
                </a:solidFill>
                <a:latin typeface="+mn-lt"/>
              </a:defRPr>
            </a:lvl1pPr>
          </a:lstStyle>
          <a:p>
            <a:r>
              <a:rPr lang="en-US"/>
              <a:t>Contents</a:t>
            </a:r>
          </a:p>
        </p:txBody>
      </p:sp>
      <p:sp>
        <p:nvSpPr>
          <p:cNvPr id="4" name="Text Placeholder 3"/>
          <p:cNvSpPr>
            <a:spLocks noGrp="1"/>
          </p:cNvSpPr>
          <p:nvPr>
            <p:ph type="body" sz="quarter" idx="10" hasCustomPrompt="1"/>
          </p:nvPr>
        </p:nvSpPr>
        <p:spPr>
          <a:xfrm>
            <a:off x="2360897" y="1646473"/>
            <a:ext cx="3621494" cy="3289228"/>
          </a:xfrm>
        </p:spPr>
        <p:txBody>
          <a:bodyPr wrap="square" lIns="0" tIns="0" rIns="0" bIns="0">
            <a:noAutofit/>
          </a:bodyPr>
          <a:lstStyle>
            <a:lvl1pPr marL="0" marR="0" indent="0" algn="l" defTabSz="507330" rtl="0" eaLnBrk="1" fontAlgn="auto" latinLnBrk="0" hangingPunct="1">
              <a:lnSpc>
                <a:spcPct val="100000"/>
              </a:lnSpc>
              <a:spcBef>
                <a:spcPts val="0"/>
              </a:spcBef>
              <a:spcAft>
                <a:spcPts val="882"/>
              </a:spcAft>
              <a:buClrTx/>
              <a:buSzPct val="90000"/>
              <a:buFont typeface="Wingdings" panose="05000000000000000000" pitchFamily="2" charset="2"/>
              <a:buNone/>
              <a:tabLst/>
              <a:defRPr sz="1765" spc="0" baseline="0">
                <a:solidFill>
                  <a:schemeClr val="tx2"/>
                </a:solidFill>
                <a:latin typeface="+mn-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2655537960"/>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3"/>
            <a:ext cx="11339774" cy="1106487"/>
          </a:xfrm>
        </p:spPr>
        <p:txBody>
          <a:bodyPr wrap="square" lIns="0" tIns="0" rIns="0" bIns="0">
            <a:spAutoFit/>
          </a:bodyPr>
          <a:lstStyle>
            <a:lvl1pPr marL="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lang="en-US" sz="1765" b="1" i="0" kern="1200" spc="0" baseline="0" dirty="0">
                <a:solidFill>
                  <a:srgbClr val="000000"/>
                </a:solidFill>
                <a:latin typeface="+mn-lt"/>
                <a:ea typeface="+mn-ea"/>
                <a:cs typeface="+mn-cs"/>
              </a:defRPr>
            </a:lvl1pPr>
            <a:lvl2pPr marL="0" indent="0">
              <a:lnSpc>
                <a:spcPct val="100000"/>
              </a:lnSpc>
              <a:spcBef>
                <a:spcPts val="0"/>
              </a:spcBef>
              <a:spcAft>
                <a:spcPts val="1372"/>
              </a:spcAft>
              <a:buNone/>
              <a:defRPr sz="1765">
                <a:solidFill>
                  <a:srgbClr val="000000"/>
                </a:solidFill>
              </a:defRPr>
            </a:lvl2pPr>
            <a:lvl3pPr marL="0"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a:t>
            </a:r>
          </a:p>
        </p:txBody>
      </p:sp>
    </p:spTree>
    <p:extLst>
      <p:ext uri="{BB962C8B-B14F-4D97-AF65-F5344CB8AC3E}">
        <p14:creationId xmlns:p14="http://schemas.microsoft.com/office/powerpoint/2010/main" val="1101810777"/>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mp; body with bullets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0573"/>
            <a:ext cx="11339774" cy="1106487"/>
          </a:xfrm>
        </p:spPr>
        <p:txBody>
          <a:bodyPr wrap="square" lIns="0" tIns="0" rIns="0" bIns="0">
            <a:spAutoFit/>
          </a:bodyPr>
          <a:lstStyle>
            <a:lvl1pPr marL="280121" indent="-280121">
              <a:lnSpc>
                <a:spcPct val="100000"/>
              </a:lnSpc>
              <a:spcBef>
                <a:spcPts val="0"/>
              </a:spcBef>
              <a:spcAft>
                <a:spcPts val="1372"/>
              </a:spcAft>
              <a:buFont typeface="Arial" panose="020B0604020202020204" pitchFamily="34" charset="0"/>
              <a:buChar char="•"/>
              <a:defRPr sz="1765" b="0" i="0">
                <a:solidFill>
                  <a:srgbClr val="000000"/>
                </a:solidFill>
                <a:latin typeface="+mj-lt"/>
              </a:defRPr>
            </a:lvl1pPr>
            <a:lvl2pPr marL="504217" indent="-280121">
              <a:lnSpc>
                <a:spcPct val="100000"/>
              </a:lnSpc>
              <a:spcBef>
                <a:spcPts val="0"/>
              </a:spcBef>
              <a:spcAft>
                <a:spcPts val="1372"/>
              </a:spcAft>
              <a:buFont typeface="Arial" panose="020B0604020202020204" pitchFamily="34" charset="0"/>
              <a:buChar char="•"/>
              <a:defRPr sz="1765">
                <a:solidFill>
                  <a:srgbClr val="000000"/>
                </a:solidFill>
              </a:defRPr>
            </a:lvl2pPr>
            <a:lvl3pPr marL="728314" indent="-280121">
              <a:lnSpc>
                <a:spcPct val="100000"/>
              </a:lnSpc>
              <a:spcBef>
                <a:spcPts val="0"/>
              </a:spcBef>
              <a:spcAft>
                <a:spcPts val="1372"/>
              </a:spcAft>
              <a:buFont typeface="Arial" panose="020B0604020202020204" pitchFamily="34" charset="0"/>
              <a:buChar char="•"/>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 (with bullets)</a:t>
            </a:r>
          </a:p>
        </p:txBody>
      </p:sp>
    </p:spTree>
    <p:extLst>
      <p:ext uri="{BB962C8B-B14F-4D97-AF65-F5344CB8AC3E}">
        <p14:creationId xmlns:p14="http://schemas.microsoft.com/office/powerpoint/2010/main" val="1289117948"/>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spTree>
    <p:extLst>
      <p:ext uri="{BB962C8B-B14F-4D97-AF65-F5344CB8AC3E}">
        <p14:creationId xmlns:p14="http://schemas.microsoft.com/office/powerpoint/2010/main" val="1525233045"/>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hree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4690"/>
            <a:ext cx="11339774" cy="814777"/>
          </a:xfrm>
        </p:spPr>
        <p:txBody>
          <a:bodyPr wrap="square" lIns="0" tIns="0" rIns="0" bIns="0">
            <a:spAutoFit/>
          </a:bodyPr>
          <a:lstStyle>
            <a:lvl1pPr marL="0" indent="0">
              <a:lnSpc>
                <a:spcPct val="100000"/>
              </a:lnSpc>
              <a:spcBef>
                <a:spcPts val="0"/>
              </a:spcBef>
              <a:spcAft>
                <a:spcPts val="137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3290"/>
            <a:ext cx="3630521" cy="2602491"/>
          </a:xfrm>
        </p:spPr>
        <p:txBody>
          <a:bodyPr lIns="0" tIns="0" rIns="0" bIns="0">
            <a:noAutofit/>
          </a:bodyPr>
          <a:lstStyle>
            <a:lvl1pPr marL="0" indent="0">
              <a:lnSpc>
                <a:spcPct val="100000"/>
              </a:lnSpc>
              <a:spcBef>
                <a:spcPts val="0"/>
              </a:spcBef>
              <a:spcAft>
                <a:spcPts val="882"/>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882"/>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1361" y="2313290"/>
            <a:ext cx="3623050" cy="2602491"/>
          </a:xfrm>
        </p:spPr>
        <p:txBody>
          <a:bodyPr lIns="0" tIns="0" rIns="0" bIns="0">
            <a:noAutofit/>
          </a:bodyPr>
          <a:lstStyle>
            <a:lvl1pPr marL="0" indent="0">
              <a:lnSpc>
                <a:spcPct val="100000"/>
              </a:lnSpc>
              <a:spcBef>
                <a:spcPts val="0"/>
              </a:spcBef>
              <a:spcAft>
                <a:spcPts val="882"/>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882"/>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6963" y="2313291"/>
            <a:ext cx="3630521" cy="2649187"/>
          </a:xfrm>
        </p:spPr>
        <p:txBody>
          <a:bodyPr lIns="0" tIns="0" rIns="0" bIns="0"/>
          <a:lstStyle>
            <a:lvl1pPr marL="0" indent="0">
              <a:lnSpc>
                <a:spcPct val="100000"/>
              </a:lnSpc>
              <a:spcBef>
                <a:spcPts val="0"/>
              </a:spcBef>
              <a:spcAft>
                <a:spcPts val="882"/>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882"/>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Tree>
    <p:extLst>
      <p:ext uri="{BB962C8B-B14F-4D97-AF65-F5344CB8AC3E}">
        <p14:creationId xmlns:p14="http://schemas.microsoft.com/office/powerpoint/2010/main" val="2836032043"/>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hree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4"/>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0842"/>
            <a:ext cx="3630521" cy="2602491"/>
          </a:xfrm>
        </p:spPr>
        <p:txBody>
          <a:bodyPr lIns="0" tIns="0" rIns="0" bIns="0">
            <a:noAutofit/>
          </a:bodyPr>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marL="280121" lvl="1" indent="-280121">
              <a:buFont typeface="Arial" panose="020B0604020202020204" pitchFamily="34" charset="0"/>
              <a:buChar char="•"/>
            </a:pPr>
            <a:r>
              <a:rPr lang="en-US"/>
              <a:t>Body copy Segoe Regular 14</a:t>
            </a:r>
          </a:p>
          <a:p>
            <a:pPr marL="280121" lvl="1" indent="-280121">
              <a:buFont typeface="Arial" panose="020B0604020202020204" pitchFamily="34" charset="0"/>
              <a:buChar char="•"/>
            </a:pPr>
            <a:r>
              <a:rPr lang="en-US"/>
              <a:t>Lorem ipsum dolor sit </a:t>
            </a:r>
            <a:r>
              <a:rPr lang="en-US" err="1"/>
              <a:t>amet</a:t>
            </a:r>
            <a:r>
              <a:rPr lang="en-US"/>
              <a:t>, </a:t>
            </a:r>
            <a:r>
              <a:rPr lang="en-US" err="1"/>
              <a:t>consectetur</a:t>
            </a:r>
            <a:endParaRPr lang="en-US"/>
          </a:p>
          <a:p>
            <a:pPr marL="280121" lvl="1" indent="-280121">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121" lvl="1" indent="-280121">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121" lvl="1" indent="-280121">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121" lvl="1" indent="-280121">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121" lvl="1" indent="-280121">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121" lvl="1" indent="-280121">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a:p>
            <a:pPr marL="280121" lvl="1" indent="-280121">
              <a:buFont typeface="Arial" panose="020B0604020202020204" pitchFamily="34" charset="0"/>
              <a:buChar char="•"/>
            </a:pPr>
            <a:endParaRPr lang="en-US"/>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1361" y="2310842"/>
            <a:ext cx="3623050" cy="2602491"/>
          </a:xfrm>
        </p:spPr>
        <p:txBody>
          <a:bodyPr lIns="0" tIns="0" rIns="0" bIns="0">
            <a:noAutofit/>
          </a:bodyPr>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marL="280121" lvl="1" indent="-280121">
              <a:buFont typeface="Arial" panose="020B0604020202020204" pitchFamily="34" charset="0"/>
              <a:buChar char="•"/>
            </a:pPr>
            <a:r>
              <a:rPr lang="en-US"/>
              <a:t>Body copy Segoe Regular 14</a:t>
            </a:r>
          </a:p>
          <a:p>
            <a:pPr marL="280121" lvl="1" indent="-280121">
              <a:buFont typeface="Arial" panose="020B0604020202020204" pitchFamily="34" charset="0"/>
              <a:buChar char="•"/>
            </a:pPr>
            <a:r>
              <a:rPr lang="en-US"/>
              <a:t>Lorem ipsum dolor sit </a:t>
            </a:r>
            <a:r>
              <a:rPr lang="en-US" err="1"/>
              <a:t>amet</a:t>
            </a:r>
            <a:r>
              <a:rPr lang="en-US"/>
              <a:t>, </a:t>
            </a:r>
            <a:r>
              <a:rPr lang="en-US" err="1"/>
              <a:t>consectetur</a:t>
            </a:r>
            <a:endParaRPr lang="en-US"/>
          </a:p>
          <a:p>
            <a:pPr marL="280121" lvl="1" indent="-280121">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121" lvl="1" indent="-280121">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121" lvl="1" indent="-280121">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121" lvl="1" indent="-280121">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121" lvl="1" indent="-280121">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121" lvl="1" indent="-280121">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6963" y="2310841"/>
            <a:ext cx="3630521" cy="2611809"/>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marL="280121" lvl="1" indent="-280121">
              <a:buFont typeface="Arial" panose="020B0604020202020204" pitchFamily="34" charset="0"/>
              <a:buChar char="•"/>
            </a:pPr>
            <a:r>
              <a:rPr lang="en-US"/>
              <a:t>Body copy Segoe Regular 14</a:t>
            </a:r>
          </a:p>
          <a:p>
            <a:pPr marL="280121" lvl="1" indent="-280121">
              <a:buFont typeface="Arial" panose="020B0604020202020204" pitchFamily="34" charset="0"/>
              <a:buChar char="•"/>
            </a:pPr>
            <a:r>
              <a:rPr lang="en-US"/>
              <a:t>Lorem ipsum dolor sit </a:t>
            </a:r>
            <a:r>
              <a:rPr lang="en-US" err="1"/>
              <a:t>amet</a:t>
            </a:r>
            <a:r>
              <a:rPr lang="en-US"/>
              <a:t>, </a:t>
            </a:r>
            <a:r>
              <a:rPr lang="en-US" err="1"/>
              <a:t>consectetur</a:t>
            </a:r>
            <a:endParaRPr lang="en-US"/>
          </a:p>
          <a:p>
            <a:pPr marL="280121" lvl="1" indent="-280121">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121" lvl="1" indent="-280121">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121" lvl="1" indent="-280121">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121" lvl="1" indent="-280121">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121" lvl="1" indent="-280121">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121" lvl="1" indent="-280121">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Tree>
    <p:extLst>
      <p:ext uri="{BB962C8B-B14F-4D97-AF65-F5344CB8AC3E}">
        <p14:creationId xmlns:p14="http://schemas.microsoft.com/office/powerpoint/2010/main" val="272168543"/>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0775939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2"/>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0715"/>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3289"/>
            <a:ext cx="5555966" cy="2602491"/>
          </a:xfrm>
        </p:spPr>
        <p:txBody>
          <a:bodyPr lIns="0" tIns="0" rIns="0" bIns="0">
            <a:noAutofit/>
          </a:bodyPr>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2" y="2313290"/>
            <a:ext cx="5547873" cy="2602491"/>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Tree>
    <p:extLst>
      <p:ext uri="{BB962C8B-B14F-4D97-AF65-F5344CB8AC3E}">
        <p14:creationId xmlns:p14="http://schemas.microsoft.com/office/powerpoint/2010/main" val="201895340"/>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2"/>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3289"/>
            <a:ext cx="5555966" cy="2605274"/>
          </a:xfrm>
        </p:spPr>
        <p:txBody>
          <a:bodyPr lIns="0" tIns="0" rIns="0" bIns="0">
            <a:noAutofit/>
          </a:bodyPr>
          <a:lstStyle>
            <a:lvl1pPr marL="0" marR="0" indent="0" algn="l" defTabSz="914367" rtl="0" eaLnBrk="1" fontAlgn="auto" latinLnBrk="0" hangingPunct="1">
              <a:lnSpc>
                <a:spcPct val="100000"/>
              </a:lnSpc>
              <a:spcBef>
                <a:spcPts val="0"/>
              </a:spcBef>
              <a:spcAft>
                <a:spcPts val="686"/>
              </a:spcAft>
              <a:buClrTx/>
              <a:buSzPct val="90000"/>
              <a:buFont typeface="Wingdings" panose="05000000000000000000" pitchFamily="2" charset="2"/>
              <a:buNone/>
              <a:tabLst/>
              <a:defRPr sz="1372" b="1">
                <a:solidFill>
                  <a:schemeClr val="tx2"/>
                </a:solidFill>
                <a:latin typeface="+mn-lt"/>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0"/>
              </a:spcBef>
              <a:spcAft>
                <a:spcPts val="882"/>
              </a:spcAft>
              <a:buClrTx/>
              <a:buSzPct val="90000"/>
              <a:buFont typeface="Wingdings" panose="05000000000000000000" pitchFamily="2" charset="2"/>
              <a:buNone/>
              <a:tabLst/>
              <a:defRPr/>
            </a:pPr>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2" y="2313291"/>
            <a:ext cx="5547873" cy="2605273"/>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spTree>
    <p:extLst>
      <p:ext uri="{BB962C8B-B14F-4D97-AF65-F5344CB8AC3E}">
        <p14:creationId xmlns:p14="http://schemas.microsoft.com/office/powerpoint/2010/main" val="2316417019"/>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hree column photo">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4" y="1179838"/>
            <a:ext cx="3632388" cy="2583813"/>
          </a:xfrm>
          <a:blipFill>
            <a:blip r:embed="rId2"/>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12" name="Picture Placeholder 10"/>
          <p:cNvSpPr>
            <a:spLocks noGrp="1"/>
          </p:cNvSpPr>
          <p:nvPr>
            <p:ph type="pic" sz="quarter" idx="15" hasCustomPrompt="1"/>
          </p:nvPr>
        </p:nvSpPr>
        <p:spPr>
          <a:xfrm>
            <a:off x="4281364" y="1179838"/>
            <a:ext cx="3623050" cy="2583813"/>
          </a:xfrm>
          <a:blipFill>
            <a:blip r:embed="rId3"/>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13" name="Picture Placeholder 10"/>
          <p:cNvSpPr>
            <a:spLocks noGrp="1"/>
          </p:cNvSpPr>
          <p:nvPr>
            <p:ph type="pic" sz="quarter" idx="16" hasCustomPrompt="1"/>
          </p:nvPr>
        </p:nvSpPr>
        <p:spPr>
          <a:xfrm>
            <a:off x="8126963" y="1179838"/>
            <a:ext cx="3634002" cy="2583814"/>
          </a:xfrm>
          <a:blipFill>
            <a:blip r:embed="rId4"/>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5" name="Text Placeholder 4"/>
          <p:cNvSpPr>
            <a:spLocks noGrp="1"/>
          </p:cNvSpPr>
          <p:nvPr>
            <p:ph type="body" sz="quarter" idx="11" hasCustomPrompt="1"/>
          </p:nvPr>
        </p:nvSpPr>
        <p:spPr>
          <a:xfrm>
            <a:off x="426424" y="3986232"/>
            <a:ext cx="3630521" cy="1145506"/>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9" name="Text Placeholder 4"/>
          <p:cNvSpPr>
            <a:spLocks noGrp="1"/>
          </p:cNvSpPr>
          <p:nvPr>
            <p:ph type="body" sz="quarter" idx="12" hasCustomPrompt="1"/>
          </p:nvPr>
        </p:nvSpPr>
        <p:spPr>
          <a:xfrm>
            <a:off x="4281361" y="3986232"/>
            <a:ext cx="3623050" cy="1145506"/>
          </a:xfrm>
        </p:spPr>
        <p:txBody>
          <a:bodyPr lIns="0" tIns="0" rIns="0" bIns="0"/>
          <a:lstStyle>
            <a:lvl1pPr marL="0" indent="0">
              <a:lnSpc>
                <a:spcPct val="100000"/>
              </a:lnSpc>
              <a:spcBef>
                <a:spcPts val="0"/>
              </a:spcBef>
              <a:spcAft>
                <a:spcPts val="686"/>
              </a:spcAft>
              <a:buNone/>
              <a:defRPr lang="en-US" sz="1372" b="1" kern="1200" spc="0" baseline="0" dirty="0" smtClean="0">
                <a:solidFill>
                  <a:schemeClr val="tx2"/>
                </a:solidFill>
                <a:latin typeface="+mn-lt"/>
                <a:ea typeface="+mn-ea"/>
                <a:cs typeface="+mn-cs"/>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10" name="Text Placeholder 4"/>
          <p:cNvSpPr>
            <a:spLocks noGrp="1"/>
          </p:cNvSpPr>
          <p:nvPr>
            <p:ph type="body" sz="quarter" idx="13" hasCustomPrompt="1"/>
          </p:nvPr>
        </p:nvSpPr>
        <p:spPr>
          <a:xfrm>
            <a:off x="8126963" y="3986232"/>
            <a:ext cx="3630521" cy="1145506"/>
          </a:xfrm>
        </p:spPr>
        <p:txBody>
          <a:bodyPr lIns="0" tIns="0" rIns="0" bIns="0"/>
          <a:lstStyle>
            <a:lvl1pPr marL="0" indent="0">
              <a:lnSpc>
                <a:spcPct val="100000"/>
              </a:lnSpc>
              <a:spcBef>
                <a:spcPts val="0"/>
              </a:spcBef>
              <a:spcAft>
                <a:spcPts val="686"/>
              </a:spcAft>
              <a:buNone/>
              <a:defRPr lang="en-US" sz="1372" b="1" kern="1200" spc="0" baseline="0" dirty="0">
                <a:solidFill>
                  <a:schemeClr val="tx2"/>
                </a:solidFill>
                <a:latin typeface="+mn-lt"/>
                <a:ea typeface="+mn-ea"/>
                <a:cs typeface="+mn-cs"/>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1445" y="222583"/>
            <a:ext cx="11336039" cy="739343"/>
          </a:xfrm>
          <a:prstGeom prst="rect">
            <a:avLst/>
          </a:prstGeom>
        </p:spPr>
        <p:txBody>
          <a:bodyPr vert="horz" wrap="square" lIns="0" tIns="164592" rIns="0" bIns="0" rtlCol="0" anchor="t">
            <a:noAutofit/>
          </a:bodyPr>
          <a:lstStyle>
            <a:lvl1pPr>
              <a:defRPr/>
            </a:lvl1pPr>
          </a:lstStyle>
          <a:p>
            <a:r>
              <a:rPr lang="en-US"/>
              <a:t>Three column photo layout</a:t>
            </a:r>
          </a:p>
        </p:txBody>
      </p:sp>
    </p:spTree>
    <p:extLst>
      <p:ext uri="{BB962C8B-B14F-4D97-AF65-F5344CB8AC3E}">
        <p14:creationId xmlns:p14="http://schemas.microsoft.com/office/powerpoint/2010/main" val="2936756797"/>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hree column photo with bullets">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4" y="1179838"/>
            <a:ext cx="3632388" cy="2583813"/>
          </a:xfrm>
          <a:blipFill>
            <a:blip r:embed="rId2"/>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12" name="Picture Placeholder 10"/>
          <p:cNvSpPr>
            <a:spLocks noGrp="1"/>
          </p:cNvSpPr>
          <p:nvPr>
            <p:ph type="pic" sz="quarter" idx="15" hasCustomPrompt="1"/>
          </p:nvPr>
        </p:nvSpPr>
        <p:spPr>
          <a:xfrm>
            <a:off x="4281364" y="1179838"/>
            <a:ext cx="3623050" cy="2583813"/>
          </a:xfrm>
          <a:blipFill>
            <a:blip r:embed="rId3"/>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13" name="Picture Placeholder 10"/>
          <p:cNvSpPr>
            <a:spLocks noGrp="1"/>
          </p:cNvSpPr>
          <p:nvPr>
            <p:ph type="pic" sz="quarter" idx="16" hasCustomPrompt="1"/>
          </p:nvPr>
        </p:nvSpPr>
        <p:spPr>
          <a:xfrm>
            <a:off x="8126963" y="1179838"/>
            <a:ext cx="3634002" cy="2583814"/>
          </a:xfrm>
          <a:blipFill>
            <a:blip r:embed="rId4"/>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5" name="Text Placeholder 4"/>
          <p:cNvSpPr>
            <a:spLocks noGrp="1"/>
          </p:cNvSpPr>
          <p:nvPr>
            <p:ph type="body" sz="quarter" idx="11" hasCustomPrompt="1"/>
          </p:nvPr>
        </p:nvSpPr>
        <p:spPr>
          <a:xfrm>
            <a:off x="426424" y="3986233"/>
            <a:ext cx="3630521" cy="1113895"/>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9" name="Text Placeholder 4"/>
          <p:cNvSpPr>
            <a:spLocks noGrp="1"/>
          </p:cNvSpPr>
          <p:nvPr>
            <p:ph type="body" sz="quarter" idx="12" hasCustomPrompt="1"/>
          </p:nvPr>
        </p:nvSpPr>
        <p:spPr>
          <a:xfrm>
            <a:off x="4281361" y="3986233"/>
            <a:ext cx="3623050" cy="1113895"/>
          </a:xfrm>
        </p:spPr>
        <p:txBody>
          <a:bodyPr lIns="0" tIns="0" rIns="0" bIns="0"/>
          <a:lstStyle>
            <a:lvl1pPr marL="0" indent="0">
              <a:lnSpc>
                <a:spcPct val="100000"/>
              </a:lnSpc>
              <a:spcBef>
                <a:spcPts val="0"/>
              </a:spcBef>
              <a:spcAft>
                <a:spcPts val="686"/>
              </a:spcAft>
              <a:buNone/>
              <a:defRPr lang="en-US" sz="1372" b="1" kern="1200" spc="0" baseline="0" dirty="0" smtClean="0">
                <a:solidFill>
                  <a:schemeClr val="tx2"/>
                </a:solidFill>
                <a:latin typeface="+mn-lt"/>
                <a:ea typeface="+mn-ea"/>
                <a:cs typeface="+mn-cs"/>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10" name="Text Placeholder 4"/>
          <p:cNvSpPr>
            <a:spLocks noGrp="1"/>
          </p:cNvSpPr>
          <p:nvPr>
            <p:ph type="body" sz="quarter" idx="13" hasCustomPrompt="1"/>
          </p:nvPr>
        </p:nvSpPr>
        <p:spPr>
          <a:xfrm>
            <a:off x="8126963" y="3986233"/>
            <a:ext cx="3630521" cy="1113895"/>
          </a:xfrm>
        </p:spPr>
        <p:txBody>
          <a:bodyPr lIns="0" tIns="0" rIns="0" bIns="0"/>
          <a:lstStyle>
            <a:lvl1pPr marL="0" indent="0">
              <a:lnSpc>
                <a:spcPct val="100000"/>
              </a:lnSpc>
              <a:spcBef>
                <a:spcPts val="0"/>
              </a:spcBef>
              <a:spcAft>
                <a:spcPts val="686"/>
              </a:spcAft>
              <a:buNone/>
              <a:defRPr lang="en-US" sz="1372" b="1" kern="1200" spc="0" baseline="0" dirty="0">
                <a:solidFill>
                  <a:schemeClr val="tx2"/>
                </a:solidFill>
                <a:latin typeface="+mn-lt"/>
                <a:ea typeface="+mn-ea"/>
                <a:cs typeface="+mn-cs"/>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lvl1pPr>
          </a:lstStyle>
          <a:p>
            <a:r>
              <a:rPr lang="en-US"/>
              <a:t>Three column photo layout (with bullets)</a:t>
            </a:r>
          </a:p>
        </p:txBody>
      </p:sp>
    </p:spTree>
    <p:extLst>
      <p:ext uri="{BB962C8B-B14F-4D97-AF65-F5344CB8AC3E}">
        <p14:creationId xmlns:p14="http://schemas.microsoft.com/office/powerpoint/2010/main" val="545960596"/>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ix column text">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426425"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220715"/>
            <a:ext cx="11336039" cy="739343"/>
          </a:xfrm>
          <a:prstGeom prst="rect">
            <a:avLst/>
          </a:prstGeom>
        </p:spPr>
        <p:txBody>
          <a:bodyPr vert="horz" wrap="square" lIns="0" tIns="164592" rIns="0" bIns="0" rtlCol="0" anchor="t">
            <a:noAutofit/>
          </a:bodyPr>
          <a:lstStyle>
            <a:lvl1pPr>
              <a:defRPr/>
            </a:lvl1pPr>
          </a:lstStyle>
          <a:p>
            <a:r>
              <a:rPr lang="en-US"/>
              <a:t>Six column text layout</a:t>
            </a:r>
          </a:p>
        </p:txBody>
      </p:sp>
      <p:sp>
        <p:nvSpPr>
          <p:cNvPr id="15" name="Text Placeholder 4">
            <a:extLst>
              <a:ext uri="{FF2B5EF4-FFF2-40B4-BE49-F238E27FC236}">
                <a16:creationId xmlns:a16="http://schemas.microsoft.com/office/drawing/2014/main" id="{6536D72C-EFB8-4AA4-B6E9-DA9E98009337}"/>
              </a:ext>
            </a:extLst>
          </p:cNvPr>
          <p:cNvSpPr>
            <a:spLocks noGrp="1"/>
          </p:cNvSpPr>
          <p:nvPr>
            <p:ph type="body" sz="quarter" idx="12" hasCustomPrompt="1"/>
          </p:nvPr>
        </p:nvSpPr>
        <p:spPr>
          <a:xfrm>
            <a:off x="2351206"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6" name="Text Placeholder 4">
            <a:extLst>
              <a:ext uri="{FF2B5EF4-FFF2-40B4-BE49-F238E27FC236}">
                <a16:creationId xmlns:a16="http://schemas.microsoft.com/office/drawing/2014/main" id="{2C33CBA9-CFB9-46AA-8083-B5F0592E5B24}"/>
              </a:ext>
            </a:extLst>
          </p:cNvPr>
          <p:cNvSpPr>
            <a:spLocks noGrp="1"/>
          </p:cNvSpPr>
          <p:nvPr>
            <p:ph type="body" sz="quarter" idx="13" hasCustomPrompt="1"/>
          </p:nvPr>
        </p:nvSpPr>
        <p:spPr>
          <a:xfrm>
            <a:off x="4275987"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7" name="Text Placeholder 4">
            <a:extLst>
              <a:ext uri="{FF2B5EF4-FFF2-40B4-BE49-F238E27FC236}">
                <a16:creationId xmlns:a16="http://schemas.microsoft.com/office/drawing/2014/main" id="{7174EC55-6C81-4FBC-A5EF-0BD1F76D4563}"/>
              </a:ext>
            </a:extLst>
          </p:cNvPr>
          <p:cNvSpPr>
            <a:spLocks noGrp="1"/>
          </p:cNvSpPr>
          <p:nvPr>
            <p:ph type="body" sz="quarter" idx="14" hasCustomPrompt="1"/>
          </p:nvPr>
        </p:nvSpPr>
        <p:spPr>
          <a:xfrm>
            <a:off x="6200768"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8" name="Text Placeholder 4">
            <a:extLst>
              <a:ext uri="{FF2B5EF4-FFF2-40B4-BE49-F238E27FC236}">
                <a16:creationId xmlns:a16="http://schemas.microsoft.com/office/drawing/2014/main" id="{5E1BEB93-4ED4-4262-A137-E9EF68ABBFB6}"/>
              </a:ext>
            </a:extLst>
          </p:cNvPr>
          <p:cNvSpPr>
            <a:spLocks noGrp="1"/>
          </p:cNvSpPr>
          <p:nvPr>
            <p:ph type="body" sz="quarter" idx="15" hasCustomPrompt="1"/>
          </p:nvPr>
        </p:nvSpPr>
        <p:spPr>
          <a:xfrm>
            <a:off x="8125549"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9" name="Text Placeholder 4">
            <a:extLst>
              <a:ext uri="{FF2B5EF4-FFF2-40B4-BE49-F238E27FC236}">
                <a16:creationId xmlns:a16="http://schemas.microsoft.com/office/drawing/2014/main" id="{45067E8C-7901-4F06-A33F-B8EFCB540A49}"/>
              </a:ext>
            </a:extLst>
          </p:cNvPr>
          <p:cNvSpPr>
            <a:spLocks noGrp="1"/>
          </p:cNvSpPr>
          <p:nvPr>
            <p:ph type="body" sz="quarter" idx="16" hasCustomPrompt="1"/>
          </p:nvPr>
        </p:nvSpPr>
        <p:spPr>
          <a:xfrm>
            <a:off x="10050332"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a:t>
            </a:r>
          </a:p>
        </p:txBody>
      </p:sp>
    </p:spTree>
    <p:extLst>
      <p:ext uri="{BB962C8B-B14F-4D97-AF65-F5344CB8AC3E}">
        <p14:creationId xmlns:p14="http://schemas.microsoft.com/office/powerpoint/2010/main" val="2467594191"/>
      </p:ext>
    </p:extLst>
  </p:cSld>
  <p:clrMapOvr>
    <a:masterClrMapping/>
  </p:clrMapOvr>
  <p:transition>
    <p:fade/>
  </p:transition>
  <p:extLst>
    <p:ext uri="{DCECCB84-F9BA-43D5-87BE-67443E8EF086}">
      <p15:sldGuideLst xmlns:p15="http://schemas.microsoft.com/office/powerpoint/2012/main"/>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1" y="1179838"/>
            <a:ext cx="5780073" cy="3756460"/>
          </a:xfrm>
        </p:spPr>
        <p:txBody>
          <a:bodyPr anchor="ctr">
            <a:noAutofit/>
          </a:bodyPr>
          <a:lstStyle>
            <a:lvl1pPr algn="ctr">
              <a:defRPr sz="1765" b="1">
                <a:latin typeface="+mn-lt"/>
              </a:defRPr>
            </a:lvl1pPr>
          </a:lstStyle>
          <a:p>
            <a:r>
              <a:rPr lang="en-US"/>
              <a:t>Drop photo here</a:t>
            </a:r>
          </a:p>
        </p:txBody>
      </p:sp>
      <p:sp>
        <p:nvSpPr>
          <p:cNvPr id="4" name="Text Placeholder 3"/>
          <p:cNvSpPr>
            <a:spLocks noGrp="1"/>
          </p:cNvSpPr>
          <p:nvPr>
            <p:ph type="body" sz="quarter" idx="10" hasCustomPrompt="1"/>
          </p:nvPr>
        </p:nvSpPr>
        <p:spPr>
          <a:xfrm>
            <a:off x="426424" y="1144854"/>
            <a:ext cx="513817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745"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28pt</a:t>
            </a:r>
          </a:p>
          <a:p>
            <a:pPr lvl="0"/>
            <a:r>
              <a:rPr lang="pt-BR"/>
              <a:t>Subhead Segoe UI 28pt</a:t>
            </a:r>
          </a:p>
          <a:p>
            <a:pPr lvl="0"/>
            <a:r>
              <a:rPr lang="pt-BR"/>
              <a:t>Subhead Segoe UI 28pt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Device layout</a:t>
            </a:r>
          </a:p>
        </p:txBody>
      </p:sp>
    </p:spTree>
    <p:extLst>
      <p:ext uri="{BB962C8B-B14F-4D97-AF65-F5344CB8AC3E}">
        <p14:creationId xmlns:p14="http://schemas.microsoft.com/office/powerpoint/2010/main" val="1938884725"/>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light gray">
    <p:bg>
      <p:bgPr>
        <a:solidFill>
          <a:schemeClr val="bg1">
            <a:lumMod val="95000"/>
          </a:schemeClr>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1"/>
                </a:solidFill>
                <a:latin typeface="+mj-lt"/>
              </a:defRPr>
            </a:lvl1pPr>
          </a:lstStyle>
          <a:p>
            <a:pPr marL="0" lvl="0">
              <a:lnSpc>
                <a:spcPts val="5490"/>
              </a:lnSpc>
            </a:pPr>
            <a:r>
              <a:rPr lang="en-US"/>
              <a:t>Section title</a:t>
            </a:r>
          </a:p>
        </p:txBody>
      </p:sp>
    </p:spTree>
    <p:extLst>
      <p:ext uri="{BB962C8B-B14F-4D97-AF65-F5344CB8AC3E}">
        <p14:creationId xmlns:p14="http://schemas.microsoft.com/office/powerpoint/2010/main" val="26727030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b="0" kern="1200" cap="none" spc="-147" baseline="0" dirty="0">
                <a:ln w="3175">
                  <a:noFill/>
                </a:ln>
                <a:solidFill>
                  <a:schemeClr val="tx1"/>
                </a:solidFill>
                <a:effectLst/>
                <a:latin typeface="+mj-lt"/>
                <a:ea typeface="+mn-ea"/>
                <a:cs typeface="Segoe UI" pitchFamily="34" charset="0"/>
              </a:defRPr>
            </a:lvl1pPr>
          </a:lstStyle>
          <a:p>
            <a:pPr marL="0" lvl="0" algn="l" defTabSz="914367" rtl="0" eaLnBrk="1" latinLnBrk="0" hangingPunct="1">
              <a:lnSpc>
                <a:spcPts val="5490"/>
              </a:lnSpc>
              <a:spcBef>
                <a:spcPct val="0"/>
              </a:spcBef>
              <a:buNone/>
            </a:pPr>
            <a:r>
              <a:rPr lang="en-US"/>
              <a:t>Section title</a:t>
            </a:r>
          </a:p>
        </p:txBody>
      </p:sp>
    </p:spTree>
    <p:extLst>
      <p:ext uri="{BB962C8B-B14F-4D97-AF65-F5344CB8AC3E}">
        <p14:creationId xmlns:p14="http://schemas.microsoft.com/office/powerpoint/2010/main" val="35988464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bg2"/>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b="0" kern="1200" cap="none" spc="-147" baseline="0" dirty="0">
                <a:ln w="3175">
                  <a:noFill/>
                </a:ln>
                <a:solidFill>
                  <a:schemeClr val="tx1"/>
                </a:solidFill>
                <a:effectLst/>
                <a:latin typeface="+mj-lt"/>
                <a:ea typeface="+mn-ea"/>
                <a:cs typeface="Segoe UI" pitchFamily="34" charset="0"/>
              </a:defRPr>
            </a:lvl1pPr>
          </a:lstStyle>
          <a:p>
            <a:pPr marL="0" lvl="0" algn="l" defTabSz="914367" rtl="0" eaLnBrk="1" latinLnBrk="0" hangingPunct="1">
              <a:lnSpc>
                <a:spcPts val="5490"/>
              </a:lnSpc>
              <a:spcBef>
                <a:spcPct val="0"/>
              </a:spcBef>
              <a:buNone/>
            </a:pPr>
            <a:r>
              <a:rPr lang="en-US"/>
              <a:t>Section title</a:t>
            </a:r>
          </a:p>
        </p:txBody>
      </p:sp>
    </p:spTree>
    <p:extLst>
      <p:ext uri="{BB962C8B-B14F-4D97-AF65-F5344CB8AC3E}">
        <p14:creationId xmlns:p14="http://schemas.microsoft.com/office/powerpoint/2010/main" val="29577372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6FBA475-1622-4E42-8C0A-6A71410B582D}"/>
              </a:ext>
            </a:extLst>
          </p:cNvPr>
          <p:cNvPicPr>
            <a:picLocks noChangeAspect="1"/>
          </p:cNvPicPr>
          <p:nvPr userDrawn="1"/>
        </p:nvPicPr>
        <p:blipFill>
          <a:blip r:embed="rId2"/>
          <a:stretch>
            <a:fillRect/>
          </a:stretch>
        </p:blipFill>
        <p:spPr>
          <a:xfrm>
            <a:off x="0" y="0"/>
            <a:ext cx="12192000" cy="6858489"/>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b="0" kern="1200" cap="none" spc="-147" baseline="0" dirty="0">
                <a:ln w="3175">
                  <a:noFill/>
                </a:ln>
                <a:solidFill>
                  <a:schemeClr val="tx1"/>
                </a:solidFill>
                <a:effectLst/>
                <a:latin typeface="+mj-lt"/>
                <a:ea typeface="+mn-ea"/>
                <a:cs typeface="Segoe UI" pitchFamily="34" charset="0"/>
              </a:defRPr>
            </a:lvl1pPr>
          </a:lstStyle>
          <a:p>
            <a:pPr marL="0" lvl="0" algn="l" defTabSz="914367" rtl="0" eaLnBrk="1" latinLnBrk="0" hangingPunct="1">
              <a:lnSpc>
                <a:spcPts val="5490"/>
              </a:lnSpc>
              <a:spcBef>
                <a:spcPct val="0"/>
              </a:spcBef>
              <a:buNone/>
            </a:pPr>
            <a:r>
              <a:rPr lang="en-US"/>
              <a:t>Section title</a:t>
            </a:r>
          </a:p>
        </p:txBody>
      </p:sp>
    </p:spTree>
    <p:extLst>
      <p:ext uri="{BB962C8B-B14F-4D97-AF65-F5344CB8AC3E}">
        <p14:creationId xmlns:p14="http://schemas.microsoft.com/office/powerpoint/2010/main" val="186386284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5984977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75261995"/>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losing blue">
    <p:bg>
      <p:bgPr>
        <a:solidFill>
          <a:srgbClr val="0278D7"/>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03B5A989-B33D-A043-A074-7F6AD654A9A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3200691"/>
            <a:ext cx="3146711" cy="448276"/>
          </a:xfrm>
          <a:prstGeom prst="rect">
            <a:avLst/>
          </a:prstGeom>
        </p:spPr>
      </p:pic>
    </p:spTree>
    <p:extLst>
      <p:ext uri="{BB962C8B-B14F-4D97-AF65-F5344CB8AC3E}">
        <p14:creationId xmlns:p14="http://schemas.microsoft.com/office/powerpoint/2010/main" val="36381459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rgbClr val="353535"/>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84E7C5A-6554-964E-83C8-1AB51781808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3200691"/>
            <a:ext cx="3146711" cy="448276"/>
          </a:xfrm>
          <a:prstGeom prst="rect">
            <a:avLst/>
          </a:prstGeom>
        </p:spPr>
      </p:pic>
    </p:spTree>
    <p:extLst>
      <p:ext uri="{BB962C8B-B14F-4D97-AF65-F5344CB8AC3E}">
        <p14:creationId xmlns:p14="http://schemas.microsoft.com/office/powerpoint/2010/main" val="7490740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Presentation title slide blue">
    <p:bg>
      <p:bgPr>
        <a:solidFill>
          <a:srgbClr val="0278D7"/>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34804" y="2540313"/>
            <a:ext cx="9401560" cy="1793104"/>
          </a:xfrm>
          <a:noFill/>
        </p:spPr>
        <p:txBody>
          <a:bodyPr lIns="0" tIns="0" rIns="0" bIns="182880" anchor="b" anchorCtr="0"/>
          <a:lstStyle>
            <a:lvl1pPr>
              <a:defRPr sz="5294" strike="noStrike" spc="-147" baseline="0">
                <a:solidFill>
                  <a:schemeClr val="bg2"/>
                </a:solidFill>
                <a:latin typeface="+mj-lt"/>
              </a:defRPr>
            </a:lvl1pPr>
          </a:lstStyle>
          <a:p>
            <a:r>
              <a:rPr lang="en-US" dirty="0"/>
              <a:t>Azure DevOps presentation</a:t>
            </a:r>
            <a:br>
              <a:rPr lang="en-US" dirty="0"/>
            </a:br>
            <a:r>
              <a:rPr lang="en-US" dirty="0"/>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34804" y="4342824"/>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a:t>Author name</a:t>
            </a:r>
          </a:p>
          <a:p>
            <a:pPr lvl="0"/>
            <a:r>
              <a:rPr lang="en-US"/>
              <a:t>Date</a:t>
            </a:r>
          </a:p>
        </p:txBody>
      </p:sp>
      <p:pic>
        <p:nvPicPr>
          <p:cNvPr id="11" name="Picture 10">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39310"/>
            <a:ext cx="1335673" cy="190278"/>
          </a:xfrm>
          <a:prstGeom prst="rect">
            <a:avLst/>
          </a:prstGeom>
        </p:spPr>
      </p:pic>
    </p:spTree>
    <p:extLst>
      <p:ext uri="{BB962C8B-B14F-4D97-AF65-F5344CB8AC3E}">
        <p14:creationId xmlns:p14="http://schemas.microsoft.com/office/powerpoint/2010/main" val="10062520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Presentation title slide whit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FBC1E75-E2E7-40DF-9B34-E7ECA97A3F1B}"/>
              </a:ext>
            </a:extLst>
          </p:cNvPr>
          <p:cNvSpPr>
            <a:spLocks noGrp="1"/>
          </p:cNvSpPr>
          <p:nvPr>
            <p:ph type="title" hasCustomPrompt="1"/>
          </p:nvPr>
        </p:nvSpPr>
        <p:spPr>
          <a:xfrm>
            <a:off x="434804" y="2540313"/>
            <a:ext cx="9401560" cy="1793104"/>
          </a:xfrm>
          <a:noFill/>
        </p:spPr>
        <p:txBody>
          <a:bodyPr lIns="0" tIns="0" rIns="0" bIns="182880" anchor="b" anchorCtr="0"/>
          <a:lstStyle>
            <a:lvl1pPr>
              <a:defRPr sz="5294" strike="noStrike" spc="-147" baseline="0">
                <a:solidFill>
                  <a:schemeClr val="tx2"/>
                </a:solidFill>
                <a:latin typeface="+mj-lt"/>
              </a:defRPr>
            </a:lvl1pPr>
          </a:lstStyle>
          <a:p>
            <a:r>
              <a:rPr lang="en-US" dirty="0"/>
              <a:t>Azure DevOps presentation</a:t>
            </a:r>
            <a:br>
              <a:rPr lang="en-US" dirty="0"/>
            </a:br>
            <a:r>
              <a:rPr lang="en-US" dirty="0"/>
              <a:t>title or event name</a:t>
            </a:r>
          </a:p>
        </p:txBody>
      </p:sp>
      <p:sp>
        <p:nvSpPr>
          <p:cNvPr id="7" name="Text Placeholder 4">
            <a:extLst>
              <a:ext uri="{FF2B5EF4-FFF2-40B4-BE49-F238E27FC236}">
                <a16:creationId xmlns:a16="http://schemas.microsoft.com/office/drawing/2014/main" id="{71BFA596-B43C-4DAC-A798-0D495345CD98}"/>
              </a:ext>
            </a:extLst>
          </p:cNvPr>
          <p:cNvSpPr>
            <a:spLocks noGrp="1"/>
          </p:cNvSpPr>
          <p:nvPr>
            <p:ph type="body" sz="quarter" idx="12" hasCustomPrompt="1"/>
          </p:nvPr>
        </p:nvSpPr>
        <p:spPr>
          <a:xfrm>
            <a:off x="434804" y="4342824"/>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tx1"/>
                </a:solidFill>
                <a:latin typeface="+mn-lt"/>
              </a:defRPr>
            </a:lvl1pPr>
          </a:lstStyle>
          <a:p>
            <a:pPr lvl="0"/>
            <a:r>
              <a:rPr lang="en-US"/>
              <a:t>Author name</a:t>
            </a:r>
          </a:p>
          <a:p>
            <a:pPr lvl="0"/>
            <a:r>
              <a:rPr lang="en-US"/>
              <a:t>Date</a:t>
            </a:r>
          </a:p>
        </p:txBody>
      </p:sp>
      <p:pic>
        <p:nvPicPr>
          <p:cNvPr id="8" name="Picture 7">
            <a:extLst>
              <a:ext uri="{FF2B5EF4-FFF2-40B4-BE49-F238E27FC236}">
                <a16:creationId xmlns:a16="http://schemas.microsoft.com/office/drawing/2014/main" id="{0D4442CC-A341-2548-8632-8304206EF67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39310"/>
            <a:ext cx="1335673" cy="190278"/>
          </a:xfrm>
          <a:prstGeom prst="rect">
            <a:avLst/>
          </a:prstGeom>
        </p:spPr>
      </p:pic>
    </p:spTree>
    <p:extLst>
      <p:ext uri="{BB962C8B-B14F-4D97-AF65-F5344CB8AC3E}">
        <p14:creationId xmlns:p14="http://schemas.microsoft.com/office/powerpoint/2010/main" val="10969267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Presentation title MSFT slide whit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FBC1E75-E2E7-40DF-9B34-E7ECA97A3F1B}"/>
              </a:ext>
            </a:extLst>
          </p:cNvPr>
          <p:cNvSpPr>
            <a:spLocks noGrp="1"/>
          </p:cNvSpPr>
          <p:nvPr>
            <p:ph type="title" hasCustomPrompt="1"/>
          </p:nvPr>
        </p:nvSpPr>
        <p:spPr>
          <a:xfrm>
            <a:off x="434804" y="2540313"/>
            <a:ext cx="9401560" cy="1793104"/>
          </a:xfrm>
          <a:noFill/>
        </p:spPr>
        <p:txBody>
          <a:bodyPr lIns="0" tIns="0" rIns="0" bIns="182880" anchor="b" anchorCtr="0"/>
          <a:lstStyle>
            <a:lvl1pPr>
              <a:defRPr sz="5294" strike="noStrike" spc="-147" baseline="0">
                <a:solidFill>
                  <a:schemeClr val="tx2"/>
                </a:solidFill>
                <a:latin typeface="+mj-lt"/>
              </a:defRPr>
            </a:lvl1pPr>
          </a:lstStyle>
          <a:p>
            <a:r>
              <a:rPr lang="en-US" dirty="0"/>
              <a:t>Azure DevOps presentation</a:t>
            </a:r>
            <a:br>
              <a:rPr lang="en-US" dirty="0"/>
            </a:br>
            <a:r>
              <a:rPr lang="en-US" dirty="0"/>
              <a:t>title or event name</a:t>
            </a:r>
          </a:p>
        </p:txBody>
      </p:sp>
      <p:sp>
        <p:nvSpPr>
          <p:cNvPr id="7" name="Text Placeholder 4">
            <a:extLst>
              <a:ext uri="{FF2B5EF4-FFF2-40B4-BE49-F238E27FC236}">
                <a16:creationId xmlns:a16="http://schemas.microsoft.com/office/drawing/2014/main" id="{71BFA596-B43C-4DAC-A798-0D495345CD98}"/>
              </a:ext>
            </a:extLst>
          </p:cNvPr>
          <p:cNvSpPr>
            <a:spLocks noGrp="1"/>
          </p:cNvSpPr>
          <p:nvPr>
            <p:ph type="body" sz="quarter" idx="12" hasCustomPrompt="1"/>
          </p:nvPr>
        </p:nvSpPr>
        <p:spPr>
          <a:xfrm>
            <a:off x="434804" y="4342824"/>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tx1"/>
                </a:solidFill>
                <a:latin typeface="+mn-lt"/>
              </a:defRPr>
            </a:lvl1pPr>
          </a:lstStyle>
          <a:p>
            <a:pPr lvl="0"/>
            <a:r>
              <a:rPr lang="en-US"/>
              <a:t>Author name</a:t>
            </a:r>
          </a:p>
          <a:p>
            <a:pPr lvl="0"/>
            <a:r>
              <a:rPr lang="en-US"/>
              <a:t>Date</a:t>
            </a:r>
          </a:p>
        </p:txBody>
      </p:sp>
      <p:pic>
        <p:nvPicPr>
          <p:cNvPr id="3" name="Picture 2">
            <a:extLst>
              <a:ext uri="{FF2B5EF4-FFF2-40B4-BE49-F238E27FC236}">
                <a16:creationId xmlns:a16="http://schemas.microsoft.com/office/drawing/2014/main" id="{1430372D-8606-427F-81BF-A215D788EAB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7875" y="252099"/>
            <a:ext cx="1970160" cy="724814"/>
          </a:xfrm>
          <a:prstGeom prst="rect">
            <a:avLst/>
          </a:prstGeom>
        </p:spPr>
      </p:pic>
    </p:spTree>
    <p:extLst>
      <p:ext uri="{BB962C8B-B14F-4D97-AF65-F5344CB8AC3E}">
        <p14:creationId xmlns:p14="http://schemas.microsoft.com/office/powerpoint/2010/main" val="24767980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Presentation title slide white Azure DevOps">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326A775-9A41-46BA-A0F5-6200093FCA79}"/>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216141" y="2605914"/>
            <a:ext cx="4877472" cy="4187624"/>
          </a:xfrm>
          <a:prstGeom prst="rect">
            <a:avLst/>
          </a:prstGeom>
        </p:spPr>
      </p:pic>
      <p:sp>
        <p:nvSpPr>
          <p:cNvPr id="13" name="Rectangle 12">
            <a:extLst>
              <a:ext uri="{FF2B5EF4-FFF2-40B4-BE49-F238E27FC236}">
                <a16:creationId xmlns:a16="http://schemas.microsoft.com/office/drawing/2014/main" id="{13532A61-7338-495C-8787-A222781205FF}"/>
              </a:ext>
            </a:extLst>
          </p:cNvPr>
          <p:cNvSpPr/>
          <p:nvPr userDrawn="1"/>
        </p:nvSpPr>
        <p:spPr bwMode="auto">
          <a:xfrm>
            <a:off x="426425" y="2128263"/>
            <a:ext cx="7477989" cy="358620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4" name="Title 1">
            <a:extLst>
              <a:ext uri="{FF2B5EF4-FFF2-40B4-BE49-F238E27FC236}">
                <a16:creationId xmlns:a16="http://schemas.microsoft.com/office/drawing/2014/main" id="{C12028E2-C5DC-4CA9-88C9-D5024B2AD46E}"/>
              </a:ext>
            </a:extLst>
          </p:cNvPr>
          <p:cNvSpPr>
            <a:spLocks noGrp="1"/>
          </p:cNvSpPr>
          <p:nvPr>
            <p:ph type="title" hasCustomPrompt="1"/>
          </p:nvPr>
        </p:nvSpPr>
        <p:spPr>
          <a:xfrm>
            <a:off x="648974" y="2540313"/>
            <a:ext cx="7028471" cy="1793104"/>
          </a:xfrm>
          <a:noFill/>
        </p:spPr>
        <p:txBody>
          <a:bodyPr lIns="0" tIns="0" rIns="0" bIns="182880" anchor="b" anchorCtr="0"/>
          <a:lstStyle>
            <a:lvl1pPr>
              <a:defRPr sz="5294" strike="noStrike" spc="-147" baseline="0">
                <a:solidFill>
                  <a:schemeClr val="tx2"/>
                </a:solidFill>
                <a:latin typeface="+mj-lt"/>
              </a:defRPr>
            </a:lvl1pPr>
          </a:lstStyle>
          <a:p>
            <a:r>
              <a:rPr lang="en-US" dirty="0"/>
              <a:t>Azure DevOps</a:t>
            </a:r>
            <a:br>
              <a:rPr lang="en-US" dirty="0"/>
            </a:br>
            <a:r>
              <a:rPr lang="en-US" dirty="0"/>
              <a:t>title or event name</a:t>
            </a:r>
          </a:p>
        </p:txBody>
      </p:sp>
      <p:sp>
        <p:nvSpPr>
          <p:cNvPr id="15" name="Text Placeholder 4">
            <a:extLst>
              <a:ext uri="{FF2B5EF4-FFF2-40B4-BE49-F238E27FC236}">
                <a16:creationId xmlns:a16="http://schemas.microsoft.com/office/drawing/2014/main" id="{6EFA9DF5-3A2A-422C-B2A6-A700C5CFD6E7}"/>
              </a:ext>
            </a:extLst>
          </p:cNvPr>
          <p:cNvSpPr>
            <a:spLocks noGrp="1"/>
          </p:cNvSpPr>
          <p:nvPr>
            <p:ph type="body" sz="quarter" idx="12" hasCustomPrompt="1"/>
          </p:nvPr>
        </p:nvSpPr>
        <p:spPr>
          <a:xfrm>
            <a:off x="648975" y="4342824"/>
            <a:ext cx="6107853" cy="945435"/>
          </a:xfrm>
          <a:noFill/>
        </p:spPr>
        <p:txBody>
          <a:bodyPr lIns="0" tIns="0" rIns="0" bIns="0">
            <a:noAutofit/>
          </a:bodyPr>
          <a:lstStyle>
            <a:lvl1pPr marL="0" indent="0">
              <a:lnSpc>
                <a:spcPct val="100000"/>
              </a:lnSpc>
              <a:spcBef>
                <a:spcPts val="0"/>
              </a:spcBef>
              <a:spcAft>
                <a:spcPts val="0"/>
              </a:spcAft>
              <a:buNone/>
              <a:defRPr sz="1765" spc="0" baseline="0">
                <a:solidFill>
                  <a:schemeClr val="tx1"/>
                </a:solidFill>
                <a:latin typeface="+mn-lt"/>
              </a:defRPr>
            </a:lvl1pPr>
          </a:lstStyle>
          <a:p>
            <a:pPr lvl="0"/>
            <a:r>
              <a:rPr lang="en-US"/>
              <a:t>Author name</a:t>
            </a:r>
          </a:p>
          <a:p>
            <a:pPr lvl="0"/>
            <a:r>
              <a:rPr lang="en-US"/>
              <a:t>Date</a:t>
            </a:r>
          </a:p>
        </p:txBody>
      </p:sp>
      <p:pic>
        <p:nvPicPr>
          <p:cNvPr id="11" name="Picture 10">
            <a:extLst>
              <a:ext uri="{FF2B5EF4-FFF2-40B4-BE49-F238E27FC236}">
                <a16:creationId xmlns:a16="http://schemas.microsoft.com/office/drawing/2014/main" id="{78F17F8D-94AF-494A-9DEA-6500CB1B6904}"/>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8681" y="439310"/>
            <a:ext cx="1335673" cy="190278"/>
          </a:xfrm>
          <a:prstGeom prst="rect">
            <a:avLst/>
          </a:prstGeom>
        </p:spPr>
      </p:pic>
    </p:spTree>
    <p:extLst>
      <p:ext uri="{BB962C8B-B14F-4D97-AF65-F5344CB8AC3E}">
        <p14:creationId xmlns:p14="http://schemas.microsoft.com/office/powerpoint/2010/main" val="8723682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360897" y="1189288"/>
            <a:ext cx="3621494" cy="454391"/>
          </a:xfrm>
        </p:spPr>
        <p:txBody>
          <a:bodyPr lIns="0" tIns="0" rIns="0" bIns="0"/>
          <a:lstStyle>
            <a:lvl1pPr>
              <a:defRPr sz="1765" b="1" spc="0" baseline="0">
                <a:solidFill>
                  <a:srgbClr val="000000"/>
                </a:solidFill>
                <a:latin typeface="+mn-lt"/>
              </a:defRPr>
            </a:lvl1pPr>
          </a:lstStyle>
          <a:p>
            <a:r>
              <a:rPr lang="en-US"/>
              <a:t>Contents</a:t>
            </a:r>
          </a:p>
        </p:txBody>
      </p:sp>
      <p:sp>
        <p:nvSpPr>
          <p:cNvPr id="4" name="Text Placeholder 3"/>
          <p:cNvSpPr>
            <a:spLocks noGrp="1"/>
          </p:cNvSpPr>
          <p:nvPr>
            <p:ph type="body" sz="quarter" idx="10" hasCustomPrompt="1"/>
          </p:nvPr>
        </p:nvSpPr>
        <p:spPr>
          <a:xfrm>
            <a:off x="2360897" y="1646473"/>
            <a:ext cx="3621494" cy="3289228"/>
          </a:xfrm>
        </p:spPr>
        <p:txBody>
          <a:bodyPr wrap="square" lIns="0" tIns="0" rIns="0" bIns="0">
            <a:noAutofit/>
          </a:bodyPr>
          <a:lstStyle>
            <a:lvl1pPr marL="0" marR="0" indent="0" algn="l" defTabSz="507330" rtl="0" eaLnBrk="1" fontAlgn="auto" latinLnBrk="0" hangingPunct="1">
              <a:lnSpc>
                <a:spcPct val="100000"/>
              </a:lnSpc>
              <a:spcBef>
                <a:spcPts val="0"/>
              </a:spcBef>
              <a:spcAft>
                <a:spcPts val="882"/>
              </a:spcAft>
              <a:buClrTx/>
              <a:buSzPct val="90000"/>
              <a:buFont typeface="Wingdings" panose="05000000000000000000" pitchFamily="2" charset="2"/>
              <a:buNone/>
              <a:tabLst/>
              <a:defRPr sz="1765" spc="0" baseline="0">
                <a:solidFill>
                  <a:schemeClr val="tx2"/>
                </a:solidFill>
                <a:latin typeface="+mn-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grpSp>
        <p:nvGrpSpPr>
          <p:cNvPr id="3" name="Group 2">
            <a:extLst>
              <a:ext uri="{FF2B5EF4-FFF2-40B4-BE49-F238E27FC236}">
                <a16:creationId xmlns:a16="http://schemas.microsoft.com/office/drawing/2014/main" id="{83B79444-4BA3-4CE3-9F8D-00DECAF267EE}"/>
              </a:ext>
            </a:extLst>
          </p:cNvPr>
          <p:cNvGrpSpPr/>
          <p:nvPr userDrawn="1"/>
        </p:nvGrpSpPr>
        <p:grpSpPr>
          <a:xfrm>
            <a:off x="436378" y="6431031"/>
            <a:ext cx="11326085" cy="95058"/>
            <a:chOff x="445128" y="6559056"/>
            <a:chExt cx="11553197" cy="96950"/>
          </a:xfrm>
        </p:grpSpPr>
        <p:sp>
          <p:nvSpPr>
            <p:cNvPr id="5" name="TextBox 4">
              <a:extLst>
                <a:ext uri="{FF2B5EF4-FFF2-40B4-BE49-F238E27FC236}">
                  <a16:creationId xmlns:a16="http://schemas.microsoft.com/office/drawing/2014/main" id="{5D886E38-6DEB-477A-985F-0D8CB205C5D0}"/>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6" name="Freeform: Shape 5">
              <a:extLst>
                <a:ext uri="{FF2B5EF4-FFF2-40B4-BE49-F238E27FC236}">
                  <a16:creationId xmlns:a16="http://schemas.microsoft.com/office/drawing/2014/main" id="{9F9B269D-571A-44FF-AE48-CF094C28B01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391514706"/>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3"/>
            <a:ext cx="11339774" cy="1106487"/>
          </a:xfrm>
        </p:spPr>
        <p:txBody>
          <a:bodyPr wrap="square" lIns="0" tIns="0" rIns="0" bIns="0">
            <a:spAutoFit/>
          </a:bodyPr>
          <a:lstStyle>
            <a:lvl1pPr marL="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lang="en-US" sz="1765" b="1" i="0" kern="1200" spc="0" baseline="0" dirty="0">
                <a:solidFill>
                  <a:srgbClr val="000000"/>
                </a:solidFill>
                <a:latin typeface="+mn-lt"/>
                <a:ea typeface="+mn-ea"/>
                <a:cs typeface="+mn-cs"/>
              </a:defRPr>
            </a:lvl1pPr>
            <a:lvl2pPr marL="0" indent="0">
              <a:lnSpc>
                <a:spcPct val="100000"/>
              </a:lnSpc>
              <a:spcBef>
                <a:spcPts val="0"/>
              </a:spcBef>
              <a:spcAft>
                <a:spcPts val="1372"/>
              </a:spcAft>
              <a:buNone/>
              <a:defRPr sz="1765">
                <a:solidFill>
                  <a:srgbClr val="000000"/>
                </a:solidFill>
              </a:defRPr>
            </a:lvl2pPr>
            <a:lvl3pPr marL="0"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a:t>
            </a:r>
          </a:p>
        </p:txBody>
      </p:sp>
    </p:spTree>
    <p:extLst>
      <p:ext uri="{BB962C8B-B14F-4D97-AF65-F5344CB8AC3E}">
        <p14:creationId xmlns:p14="http://schemas.microsoft.com/office/powerpoint/2010/main" val="3840744140"/>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mp; body with bullets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0573"/>
            <a:ext cx="11339774" cy="1106487"/>
          </a:xfrm>
        </p:spPr>
        <p:txBody>
          <a:bodyPr wrap="square" lIns="0" tIns="0" rIns="0" bIns="0">
            <a:spAutoFit/>
          </a:bodyPr>
          <a:lstStyle>
            <a:lvl1pPr marL="280121" indent="-280121">
              <a:lnSpc>
                <a:spcPct val="100000"/>
              </a:lnSpc>
              <a:spcBef>
                <a:spcPts val="0"/>
              </a:spcBef>
              <a:spcAft>
                <a:spcPts val="1372"/>
              </a:spcAft>
              <a:buFont typeface="Arial" panose="020B0604020202020204" pitchFamily="34" charset="0"/>
              <a:buChar char="•"/>
              <a:defRPr sz="1765" b="0" i="0">
                <a:solidFill>
                  <a:srgbClr val="000000"/>
                </a:solidFill>
                <a:latin typeface="+mj-lt"/>
              </a:defRPr>
            </a:lvl1pPr>
            <a:lvl2pPr marL="504217" indent="-280121">
              <a:lnSpc>
                <a:spcPct val="100000"/>
              </a:lnSpc>
              <a:spcBef>
                <a:spcPts val="0"/>
              </a:spcBef>
              <a:spcAft>
                <a:spcPts val="1372"/>
              </a:spcAft>
              <a:buFont typeface="Arial" panose="020B0604020202020204" pitchFamily="34" charset="0"/>
              <a:buChar char="•"/>
              <a:defRPr sz="1765">
                <a:solidFill>
                  <a:srgbClr val="000000"/>
                </a:solidFill>
              </a:defRPr>
            </a:lvl2pPr>
            <a:lvl3pPr marL="728314" indent="-280121">
              <a:lnSpc>
                <a:spcPct val="100000"/>
              </a:lnSpc>
              <a:spcBef>
                <a:spcPts val="0"/>
              </a:spcBef>
              <a:spcAft>
                <a:spcPts val="1372"/>
              </a:spcAft>
              <a:buFont typeface="Arial" panose="020B0604020202020204" pitchFamily="34" charset="0"/>
              <a:buChar char="•"/>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 (with bullets)</a:t>
            </a:r>
          </a:p>
        </p:txBody>
      </p:sp>
    </p:spTree>
    <p:extLst>
      <p:ext uri="{BB962C8B-B14F-4D97-AF65-F5344CB8AC3E}">
        <p14:creationId xmlns:p14="http://schemas.microsoft.com/office/powerpoint/2010/main" val="2540623344"/>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0500121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spTree>
    <p:extLst>
      <p:ext uri="{BB962C8B-B14F-4D97-AF65-F5344CB8AC3E}">
        <p14:creationId xmlns:p14="http://schemas.microsoft.com/office/powerpoint/2010/main" val="2430495337"/>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hree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4690"/>
            <a:ext cx="11339774" cy="814777"/>
          </a:xfrm>
        </p:spPr>
        <p:txBody>
          <a:bodyPr wrap="square" lIns="0" tIns="0" rIns="0" bIns="0">
            <a:spAutoFit/>
          </a:bodyPr>
          <a:lstStyle>
            <a:lvl1pPr marL="0" indent="0">
              <a:lnSpc>
                <a:spcPct val="100000"/>
              </a:lnSpc>
              <a:spcBef>
                <a:spcPts val="0"/>
              </a:spcBef>
              <a:spcAft>
                <a:spcPts val="137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3290"/>
            <a:ext cx="3630521" cy="2602491"/>
          </a:xfrm>
        </p:spPr>
        <p:txBody>
          <a:bodyPr lIns="0" tIns="0" rIns="0" bIns="0">
            <a:noAutofit/>
          </a:bodyPr>
          <a:lstStyle>
            <a:lvl1pPr marL="0" indent="0">
              <a:lnSpc>
                <a:spcPct val="100000"/>
              </a:lnSpc>
              <a:spcBef>
                <a:spcPts val="0"/>
              </a:spcBef>
              <a:spcAft>
                <a:spcPts val="882"/>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882"/>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1361" y="2313290"/>
            <a:ext cx="3623050" cy="2602491"/>
          </a:xfrm>
        </p:spPr>
        <p:txBody>
          <a:bodyPr lIns="0" tIns="0" rIns="0" bIns="0">
            <a:noAutofit/>
          </a:bodyPr>
          <a:lstStyle>
            <a:lvl1pPr marL="0" indent="0">
              <a:lnSpc>
                <a:spcPct val="100000"/>
              </a:lnSpc>
              <a:spcBef>
                <a:spcPts val="0"/>
              </a:spcBef>
              <a:spcAft>
                <a:spcPts val="882"/>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882"/>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6963" y="2313291"/>
            <a:ext cx="3630521" cy="2649187"/>
          </a:xfrm>
        </p:spPr>
        <p:txBody>
          <a:bodyPr lIns="0" tIns="0" rIns="0" bIns="0"/>
          <a:lstStyle>
            <a:lvl1pPr marL="0" indent="0">
              <a:lnSpc>
                <a:spcPct val="100000"/>
              </a:lnSpc>
              <a:spcBef>
                <a:spcPts val="0"/>
              </a:spcBef>
              <a:spcAft>
                <a:spcPts val="882"/>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882"/>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Tree>
    <p:extLst>
      <p:ext uri="{BB962C8B-B14F-4D97-AF65-F5344CB8AC3E}">
        <p14:creationId xmlns:p14="http://schemas.microsoft.com/office/powerpoint/2010/main" val="3590192965"/>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hree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4"/>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0842"/>
            <a:ext cx="3630521" cy="2602491"/>
          </a:xfrm>
        </p:spPr>
        <p:txBody>
          <a:bodyPr lIns="0" tIns="0" rIns="0" bIns="0">
            <a:noAutofit/>
          </a:bodyPr>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marL="280121" lvl="1" indent="-280121">
              <a:buFont typeface="Arial" panose="020B0604020202020204" pitchFamily="34" charset="0"/>
              <a:buChar char="•"/>
            </a:pPr>
            <a:r>
              <a:rPr lang="en-US"/>
              <a:t>Body copy Segoe Regular 14</a:t>
            </a:r>
          </a:p>
          <a:p>
            <a:pPr marL="280121" lvl="1" indent="-280121">
              <a:buFont typeface="Arial" panose="020B0604020202020204" pitchFamily="34" charset="0"/>
              <a:buChar char="•"/>
            </a:pPr>
            <a:r>
              <a:rPr lang="en-US"/>
              <a:t>Lorem ipsum dolor sit </a:t>
            </a:r>
            <a:r>
              <a:rPr lang="en-US" err="1"/>
              <a:t>amet</a:t>
            </a:r>
            <a:r>
              <a:rPr lang="en-US"/>
              <a:t>, </a:t>
            </a:r>
            <a:r>
              <a:rPr lang="en-US" err="1"/>
              <a:t>consectetur</a:t>
            </a:r>
            <a:endParaRPr lang="en-US"/>
          </a:p>
          <a:p>
            <a:pPr marL="280121" lvl="1" indent="-280121">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121" lvl="1" indent="-280121">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121" lvl="1" indent="-280121">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121" lvl="1" indent="-280121">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121" lvl="1" indent="-280121">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121" lvl="1" indent="-280121">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a:p>
            <a:pPr marL="280121" lvl="1" indent="-280121">
              <a:buFont typeface="Arial" panose="020B0604020202020204" pitchFamily="34" charset="0"/>
              <a:buChar char="•"/>
            </a:pPr>
            <a:endParaRPr lang="en-US"/>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1361" y="2310842"/>
            <a:ext cx="3623050" cy="2602491"/>
          </a:xfrm>
        </p:spPr>
        <p:txBody>
          <a:bodyPr lIns="0" tIns="0" rIns="0" bIns="0">
            <a:noAutofit/>
          </a:bodyPr>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marL="280121" lvl="1" indent="-280121">
              <a:buFont typeface="Arial" panose="020B0604020202020204" pitchFamily="34" charset="0"/>
              <a:buChar char="•"/>
            </a:pPr>
            <a:r>
              <a:rPr lang="en-US"/>
              <a:t>Body copy Segoe Regular 14</a:t>
            </a:r>
          </a:p>
          <a:p>
            <a:pPr marL="280121" lvl="1" indent="-280121">
              <a:buFont typeface="Arial" panose="020B0604020202020204" pitchFamily="34" charset="0"/>
              <a:buChar char="•"/>
            </a:pPr>
            <a:r>
              <a:rPr lang="en-US"/>
              <a:t>Lorem ipsum dolor sit </a:t>
            </a:r>
            <a:r>
              <a:rPr lang="en-US" err="1"/>
              <a:t>amet</a:t>
            </a:r>
            <a:r>
              <a:rPr lang="en-US"/>
              <a:t>, </a:t>
            </a:r>
            <a:r>
              <a:rPr lang="en-US" err="1"/>
              <a:t>consectetur</a:t>
            </a:r>
            <a:endParaRPr lang="en-US"/>
          </a:p>
          <a:p>
            <a:pPr marL="280121" lvl="1" indent="-280121">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121" lvl="1" indent="-280121">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121" lvl="1" indent="-280121">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121" lvl="1" indent="-280121">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121" lvl="1" indent="-280121">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121" lvl="1" indent="-280121">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6963" y="2310841"/>
            <a:ext cx="3630521" cy="2611809"/>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marL="280121" lvl="1" indent="-280121">
              <a:buFont typeface="Arial" panose="020B0604020202020204" pitchFamily="34" charset="0"/>
              <a:buChar char="•"/>
            </a:pPr>
            <a:r>
              <a:rPr lang="en-US"/>
              <a:t>Body copy Segoe Regular 14</a:t>
            </a:r>
          </a:p>
          <a:p>
            <a:pPr marL="280121" lvl="1" indent="-280121">
              <a:buFont typeface="Arial" panose="020B0604020202020204" pitchFamily="34" charset="0"/>
              <a:buChar char="•"/>
            </a:pPr>
            <a:r>
              <a:rPr lang="en-US"/>
              <a:t>Lorem ipsum dolor sit </a:t>
            </a:r>
            <a:r>
              <a:rPr lang="en-US" err="1"/>
              <a:t>amet</a:t>
            </a:r>
            <a:r>
              <a:rPr lang="en-US"/>
              <a:t>, </a:t>
            </a:r>
            <a:r>
              <a:rPr lang="en-US" err="1"/>
              <a:t>consectetur</a:t>
            </a:r>
            <a:endParaRPr lang="en-US"/>
          </a:p>
          <a:p>
            <a:pPr marL="280121" lvl="1" indent="-280121">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121" lvl="1" indent="-280121">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121" lvl="1" indent="-280121">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121" lvl="1" indent="-280121">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121" lvl="1" indent="-280121">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121" lvl="1" indent="-280121">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Tree>
    <p:extLst>
      <p:ext uri="{BB962C8B-B14F-4D97-AF65-F5344CB8AC3E}">
        <p14:creationId xmlns:p14="http://schemas.microsoft.com/office/powerpoint/2010/main" val="1872768914"/>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2"/>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0715"/>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3289"/>
            <a:ext cx="5555966" cy="2602491"/>
          </a:xfrm>
        </p:spPr>
        <p:txBody>
          <a:bodyPr lIns="0" tIns="0" rIns="0" bIns="0">
            <a:noAutofit/>
          </a:bodyPr>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2" y="2313290"/>
            <a:ext cx="5547873" cy="2602491"/>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Tree>
    <p:extLst>
      <p:ext uri="{BB962C8B-B14F-4D97-AF65-F5344CB8AC3E}">
        <p14:creationId xmlns:p14="http://schemas.microsoft.com/office/powerpoint/2010/main" val="1533617324"/>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wo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2"/>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3289"/>
            <a:ext cx="5555966" cy="2605274"/>
          </a:xfrm>
        </p:spPr>
        <p:txBody>
          <a:bodyPr lIns="0" tIns="0" rIns="0" bIns="0">
            <a:noAutofit/>
          </a:bodyPr>
          <a:lstStyle>
            <a:lvl1pPr marL="0" marR="0" indent="0" algn="l" defTabSz="914367" rtl="0" eaLnBrk="1" fontAlgn="auto" latinLnBrk="0" hangingPunct="1">
              <a:lnSpc>
                <a:spcPct val="100000"/>
              </a:lnSpc>
              <a:spcBef>
                <a:spcPts val="0"/>
              </a:spcBef>
              <a:spcAft>
                <a:spcPts val="686"/>
              </a:spcAft>
              <a:buClrTx/>
              <a:buSzPct val="90000"/>
              <a:buFont typeface="Wingdings" panose="05000000000000000000" pitchFamily="2" charset="2"/>
              <a:buNone/>
              <a:tabLst/>
              <a:defRPr sz="1372" b="1">
                <a:solidFill>
                  <a:schemeClr val="tx2"/>
                </a:solidFill>
                <a:latin typeface="+mn-lt"/>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0"/>
              </a:spcBef>
              <a:spcAft>
                <a:spcPts val="882"/>
              </a:spcAft>
              <a:buClrTx/>
              <a:buSzPct val="90000"/>
              <a:buFont typeface="Wingdings" panose="05000000000000000000" pitchFamily="2" charset="2"/>
              <a:buNone/>
              <a:tabLst/>
              <a:defRPr/>
            </a:pPr>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2" y="2313291"/>
            <a:ext cx="5547873" cy="2605273"/>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spTree>
    <p:extLst>
      <p:ext uri="{BB962C8B-B14F-4D97-AF65-F5344CB8AC3E}">
        <p14:creationId xmlns:p14="http://schemas.microsoft.com/office/powerpoint/2010/main" val="2662516289"/>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0" y="0"/>
            <a:ext cx="5982390" cy="6858000"/>
          </a:xfrm>
          <a:blipFill dpi="0" rotWithShape="1">
            <a:blip r:embed="rId2" cstate="email">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5" y="222583"/>
            <a:ext cx="5555966" cy="758022"/>
          </a:xfrm>
          <a:prstGeom prst="rect">
            <a:avLst/>
          </a:prstGeom>
        </p:spPr>
        <p:txBody>
          <a:bodyPr vert="horz" wrap="square" lIns="0" tIns="164592" rIns="0" bIns="0" rtlCol="0" anchor="t">
            <a:noAutofit/>
          </a:bodyPr>
          <a:lstStyle>
            <a:lvl1pPr>
              <a:defRPr/>
            </a:lvl1pPr>
          </a:lstStyle>
          <a:p>
            <a:r>
              <a:rPr lang="en-US"/>
              <a:t>Photo layout</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1129913"/>
            <a:ext cx="555596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745"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28pt</a:t>
            </a:r>
          </a:p>
          <a:p>
            <a:pPr lvl="0"/>
            <a:r>
              <a:rPr lang="pt-BR"/>
              <a:t>Subhead Segoe UI 28pt</a:t>
            </a:r>
          </a:p>
          <a:p>
            <a:pPr lvl="0"/>
            <a:r>
              <a:rPr lang="pt-BR"/>
              <a:t>Subhead Segoe UI 28pt</a:t>
            </a:r>
          </a:p>
        </p:txBody>
      </p:sp>
    </p:spTree>
    <p:extLst>
      <p:ext uri="{BB962C8B-B14F-4D97-AF65-F5344CB8AC3E}">
        <p14:creationId xmlns:p14="http://schemas.microsoft.com/office/powerpoint/2010/main" val="942607969"/>
      </p:ext>
    </p:extLst>
  </p:cSld>
  <p:clrMapOvr>
    <a:masterClrMapping/>
  </p:clrMapOvr>
  <p:transition>
    <p:fade/>
  </p:transition>
  <p:extLst>
    <p:ext uri="{DCECCB84-F9BA-43D5-87BE-67443E8EF086}">
      <p15:sldGuideLst xmlns:p15="http://schemas.microsoft.com/office/powerpoint/2012/main"/>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hree column photo">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4" y="1179838"/>
            <a:ext cx="3632388" cy="2583813"/>
          </a:xfrm>
          <a:blipFill>
            <a:blip r:embed="rId2"/>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12" name="Picture Placeholder 10"/>
          <p:cNvSpPr>
            <a:spLocks noGrp="1"/>
          </p:cNvSpPr>
          <p:nvPr>
            <p:ph type="pic" sz="quarter" idx="15" hasCustomPrompt="1"/>
          </p:nvPr>
        </p:nvSpPr>
        <p:spPr>
          <a:xfrm>
            <a:off x="4281364" y="1179838"/>
            <a:ext cx="3623050" cy="2583813"/>
          </a:xfrm>
          <a:blipFill>
            <a:blip r:embed="rId3"/>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13" name="Picture Placeholder 10"/>
          <p:cNvSpPr>
            <a:spLocks noGrp="1"/>
          </p:cNvSpPr>
          <p:nvPr>
            <p:ph type="pic" sz="quarter" idx="16" hasCustomPrompt="1"/>
          </p:nvPr>
        </p:nvSpPr>
        <p:spPr>
          <a:xfrm>
            <a:off x="8126963" y="1179838"/>
            <a:ext cx="3634002" cy="2583814"/>
          </a:xfrm>
          <a:blipFill>
            <a:blip r:embed="rId4"/>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5" name="Text Placeholder 4"/>
          <p:cNvSpPr>
            <a:spLocks noGrp="1"/>
          </p:cNvSpPr>
          <p:nvPr>
            <p:ph type="body" sz="quarter" idx="11" hasCustomPrompt="1"/>
          </p:nvPr>
        </p:nvSpPr>
        <p:spPr>
          <a:xfrm>
            <a:off x="426424" y="3986232"/>
            <a:ext cx="3630521" cy="1145506"/>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9" name="Text Placeholder 4"/>
          <p:cNvSpPr>
            <a:spLocks noGrp="1"/>
          </p:cNvSpPr>
          <p:nvPr>
            <p:ph type="body" sz="quarter" idx="12" hasCustomPrompt="1"/>
          </p:nvPr>
        </p:nvSpPr>
        <p:spPr>
          <a:xfrm>
            <a:off x="4281361" y="3986232"/>
            <a:ext cx="3623050" cy="1145506"/>
          </a:xfrm>
        </p:spPr>
        <p:txBody>
          <a:bodyPr lIns="0" tIns="0" rIns="0" bIns="0"/>
          <a:lstStyle>
            <a:lvl1pPr marL="0" indent="0">
              <a:lnSpc>
                <a:spcPct val="100000"/>
              </a:lnSpc>
              <a:spcBef>
                <a:spcPts val="0"/>
              </a:spcBef>
              <a:spcAft>
                <a:spcPts val="686"/>
              </a:spcAft>
              <a:buNone/>
              <a:defRPr lang="en-US" sz="1372" b="1" kern="1200" spc="0" baseline="0" dirty="0" smtClean="0">
                <a:solidFill>
                  <a:schemeClr val="tx2"/>
                </a:solidFill>
                <a:latin typeface="+mn-lt"/>
                <a:ea typeface="+mn-ea"/>
                <a:cs typeface="+mn-cs"/>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10" name="Text Placeholder 4"/>
          <p:cNvSpPr>
            <a:spLocks noGrp="1"/>
          </p:cNvSpPr>
          <p:nvPr>
            <p:ph type="body" sz="quarter" idx="13" hasCustomPrompt="1"/>
          </p:nvPr>
        </p:nvSpPr>
        <p:spPr>
          <a:xfrm>
            <a:off x="8126963" y="3986232"/>
            <a:ext cx="3630521" cy="1145506"/>
          </a:xfrm>
        </p:spPr>
        <p:txBody>
          <a:bodyPr lIns="0" tIns="0" rIns="0" bIns="0"/>
          <a:lstStyle>
            <a:lvl1pPr marL="0" indent="0">
              <a:lnSpc>
                <a:spcPct val="100000"/>
              </a:lnSpc>
              <a:spcBef>
                <a:spcPts val="0"/>
              </a:spcBef>
              <a:spcAft>
                <a:spcPts val="686"/>
              </a:spcAft>
              <a:buNone/>
              <a:defRPr lang="en-US" sz="1372" b="1" kern="1200" spc="0" baseline="0" dirty="0">
                <a:solidFill>
                  <a:schemeClr val="tx2"/>
                </a:solidFill>
                <a:latin typeface="+mn-lt"/>
                <a:ea typeface="+mn-ea"/>
                <a:cs typeface="+mn-cs"/>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1445" y="222583"/>
            <a:ext cx="11336039" cy="739343"/>
          </a:xfrm>
          <a:prstGeom prst="rect">
            <a:avLst/>
          </a:prstGeom>
        </p:spPr>
        <p:txBody>
          <a:bodyPr vert="horz" wrap="square" lIns="0" tIns="164592" rIns="0" bIns="0" rtlCol="0" anchor="t">
            <a:noAutofit/>
          </a:bodyPr>
          <a:lstStyle>
            <a:lvl1pPr>
              <a:defRPr/>
            </a:lvl1pPr>
          </a:lstStyle>
          <a:p>
            <a:r>
              <a:rPr lang="en-US"/>
              <a:t>Three column photo layout</a:t>
            </a:r>
          </a:p>
        </p:txBody>
      </p:sp>
    </p:spTree>
    <p:extLst>
      <p:ext uri="{BB962C8B-B14F-4D97-AF65-F5344CB8AC3E}">
        <p14:creationId xmlns:p14="http://schemas.microsoft.com/office/powerpoint/2010/main" val="2453750104"/>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hree column photo with bullets">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4" y="1179838"/>
            <a:ext cx="3632388" cy="2583813"/>
          </a:xfrm>
          <a:blipFill>
            <a:blip r:embed="rId2"/>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12" name="Picture Placeholder 10"/>
          <p:cNvSpPr>
            <a:spLocks noGrp="1"/>
          </p:cNvSpPr>
          <p:nvPr>
            <p:ph type="pic" sz="quarter" idx="15" hasCustomPrompt="1"/>
          </p:nvPr>
        </p:nvSpPr>
        <p:spPr>
          <a:xfrm>
            <a:off x="4281364" y="1179838"/>
            <a:ext cx="3623050" cy="2583813"/>
          </a:xfrm>
          <a:blipFill>
            <a:blip r:embed="rId3"/>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13" name="Picture Placeholder 10"/>
          <p:cNvSpPr>
            <a:spLocks noGrp="1"/>
          </p:cNvSpPr>
          <p:nvPr>
            <p:ph type="pic" sz="quarter" idx="16" hasCustomPrompt="1"/>
          </p:nvPr>
        </p:nvSpPr>
        <p:spPr>
          <a:xfrm>
            <a:off x="8126963" y="1179838"/>
            <a:ext cx="3634002" cy="2583814"/>
          </a:xfrm>
          <a:blipFill>
            <a:blip r:embed="rId4"/>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5" name="Text Placeholder 4"/>
          <p:cNvSpPr>
            <a:spLocks noGrp="1"/>
          </p:cNvSpPr>
          <p:nvPr>
            <p:ph type="body" sz="quarter" idx="11" hasCustomPrompt="1"/>
          </p:nvPr>
        </p:nvSpPr>
        <p:spPr>
          <a:xfrm>
            <a:off x="426424" y="3986233"/>
            <a:ext cx="3630521" cy="1113895"/>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9" name="Text Placeholder 4"/>
          <p:cNvSpPr>
            <a:spLocks noGrp="1"/>
          </p:cNvSpPr>
          <p:nvPr>
            <p:ph type="body" sz="quarter" idx="12" hasCustomPrompt="1"/>
          </p:nvPr>
        </p:nvSpPr>
        <p:spPr>
          <a:xfrm>
            <a:off x="4281361" y="3986233"/>
            <a:ext cx="3623050" cy="1113895"/>
          </a:xfrm>
        </p:spPr>
        <p:txBody>
          <a:bodyPr lIns="0" tIns="0" rIns="0" bIns="0"/>
          <a:lstStyle>
            <a:lvl1pPr marL="0" indent="0">
              <a:lnSpc>
                <a:spcPct val="100000"/>
              </a:lnSpc>
              <a:spcBef>
                <a:spcPts val="0"/>
              </a:spcBef>
              <a:spcAft>
                <a:spcPts val="686"/>
              </a:spcAft>
              <a:buNone/>
              <a:defRPr lang="en-US" sz="1372" b="1" kern="1200" spc="0" baseline="0" dirty="0" smtClean="0">
                <a:solidFill>
                  <a:schemeClr val="tx2"/>
                </a:solidFill>
                <a:latin typeface="+mn-lt"/>
                <a:ea typeface="+mn-ea"/>
                <a:cs typeface="+mn-cs"/>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10" name="Text Placeholder 4"/>
          <p:cNvSpPr>
            <a:spLocks noGrp="1"/>
          </p:cNvSpPr>
          <p:nvPr>
            <p:ph type="body" sz="quarter" idx="13" hasCustomPrompt="1"/>
          </p:nvPr>
        </p:nvSpPr>
        <p:spPr>
          <a:xfrm>
            <a:off x="8126963" y="3986233"/>
            <a:ext cx="3630521" cy="1113895"/>
          </a:xfrm>
        </p:spPr>
        <p:txBody>
          <a:bodyPr lIns="0" tIns="0" rIns="0" bIns="0"/>
          <a:lstStyle>
            <a:lvl1pPr marL="0" indent="0">
              <a:lnSpc>
                <a:spcPct val="100000"/>
              </a:lnSpc>
              <a:spcBef>
                <a:spcPts val="0"/>
              </a:spcBef>
              <a:spcAft>
                <a:spcPts val="686"/>
              </a:spcAft>
              <a:buNone/>
              <a:defRPr lang="en-US" sz="1372" b="1" kern="1200" spc="0" baseline="0" dirty="0">
                <a:solidFill>
                  <a:schemeClr val="tx2"/>
                </a:solidFill>
                <a:latin typeface="+mn-lt"/>
                <a:ea typeface="+mn-ea"/>
                <a:cs typeface="+mn-cs"/>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lvl1pPr>
          </a:lstStyle>
          <a:p>
            <a:r>
              <a:rPr lang="en-US"/>
              <a:t>Three column photo layout (with bullets)</a:t>
            </a:r>
          </a:p>
        </p:txBody>
      </p:sp>
    </p:spTree>
    <p:extLst>
      <p:ext uri="{BB962C8B-B14F-4D97-AF65-F5344CB8AC3E}">
        <p14:creationId xmlns:p14="http://schemas.microsoft.com/office/powerpoint/2010/main" val="2682047356"/>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ix column text">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426425"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220715"/>
            <a:ext cx="11336039" cy="739343"/>
          </a:xfrm>
          <a:prstGeom prst="rect">
            <a:avLst/>
          </a:prstGeom>
        </p:spPr>
        <p:txBody>
          <a:bodyPr vert="horz" wrap="square" lIns="0" tIns="164592" rIns="0" bIns="0" rtlCol="0" anchor="t">
            <a:noAutofit/>
          </a:bodyPr>
          <a:lstStyle>
            <a:lvl1pPr>
              <a:defRPr/>
            </a:lvl1pPr>
          </a:lstStyle>
          <a:p>
            <a:r>
              <a:rPr lang="en-US"/>
              <a:t>Six column text layout</a:t>
            </a:r>
          </a:p>
        </p:txBody>
      </p:sp>
      <p:sp>
        <p:nvSpPr>
          <p:cNvPr id="15" name="Text Placeholder 4">
            <a:extLst>
              <a:ext uri="{FF2B5EF4-FFF2-40B4-BE49-F238E27FC236}">
                <a16:creationId xmlns:a16="http://schemas.microsoft.com/office/drawing/2014/main" id="{6536D72C-EFB8-4AA4-B6E9-DA9E98009337}"/>
              </a:ext>
            </a:extLst>
          </p:cNvPr>
          <p:cNvSpPr>
            <a:spLocks noGrp="1"/>
          </p:cNvSpPr>
          <p:nvPr>
            <p:ph type="body" sz="quarter" idx="12" hasCustomPrompt="1"/>
          </p:nvPr>
        </p:nvSpPr>
        <p:spPr>
          <a:xfrm>
            <a:off x="2351206"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6" name="Text Placeholder 4">
            <a:extLst>
              <a:ext uri="{FF2B5EF4-FFF2-40B4-BE49-F238E27FC236}">
                <a16:creationId xmlns:a16="http://schemas.microsoft.com/office/drawing/2014/main" id="{2C33CBA9-CFB9-46AA-8083-B5F0592E5B24}"/>
              </a:ext>
            </a:extLst>
          </p:cNvPr>
          <p:cNvSpPr>
            <a:spLocks noGrp="1"/>
          </p:cNvSpPr>
          <p:nvPr>
            <p:ph type="body" sz="quarter" idx="13" hasCustomPrompt="1"/>
          </p:nvPr>
        </p:nvSpPr>
        <p:spPr>
          <a:xfrm>
            <a:off x="4275987"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7" name="Text Placeholder 4">
            <a:extLst>
              <a:ext uri="{FF2B5EF4-FFF2-40B4-BE49-F238E27FC236}">
                <a16:creationId xmlns:a16="http://schemas.microsoft.com/office/drawing/2014/main" id="{7174EC55-6C81-4FBC-A5EF-0BD1F76D4563}"/>
              </a:ext>
            </a:extLst>
          </p:cNvPr>
          <p:cNvSpPr>
            <a:spLocks noGrp="1"/>
          </p:cNvSpPr>
          <p:nvPr>
            <p:ph type="body" sz="quarter" idx="14" hasCustomPrompt="1"/>
          </p:nvPr>
        </p:nvSpPr>
        <p:spPr>
          <a:xfrm>
            <a:off x="6200768"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8" name="Text Placeholder 4">
            <a:extLst>
              <a:ext uri="{FF2B5EF4-FFF2-40B4-BE49-F238E27FC236}">
                <a16:creationId xmlns:a16="http://schemas.microsoft.com/office/drawing/2014/main" id="{5E1BEB93-4ED4-4262-A137-E9EF68ABBFB6}"/>
              </a:ext>
            </a:extLst>
          </p:cNvPr>
          <p:cNvSpPr>
            <a:spLocks noGrp="1"/>
          </p:cNvSpPr>
          <p:nvPr>
            <p:ph type="body" sz="quarter" idx="15" hasCustomPrompt="1"/>
          </p:nvPr>
        </p:nvSpPr>
        <p:spPr>
          <a:xfrm>
            <a:off x="8125549"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9" name="Text Placeholder 4">
            <a:extLst>
              <a:ext uri="{FF2B5EF4-FFF2-40B4-BE49-F238E27FC236}">
                <a16:creationId xmlns:a16="http://schemas.microsoft.com/office/drawing/2014/main" id="{45067E8C-7901-4F06-A33F-B8EFCB540A49}"/>
              </a:ext>
            </a:extLst>
          </p:cNvPr>
          <p:cNvSpPr>
            <a:spLocks noGrp="1"/>
          </p:cNvSpPr>
          <p:nvPr>
            <p:ph type="body" sz="quarter" idx="16" hasCustomPrompt="1"/>
          </p:nvPr>
        </p:nvSpPr>
        <p:spPr>
          <a:xfrm>
            <a:off x="10050332"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a:t>
            </a:r>
          </a:p>
        </p:txBody>
      </p:sp>
    </p:spTree>
    <p:extLst>
      <p:ext uri="{BB962C8B-B14F-4D97-AF65-F5344CB8AC3E}">
        <p14:creationId xmlns:p14="http://schemas.microsoft.com/office/powerpoint/2010/main" val="2832596384"/>
      </p:ext>
    </p:extLst>
  </p:cSld>
  <p:clrMapOvr>
    <a:masterClrMapping/>
  </p:clrMapOvr>
  <p:transition>
    <p:fade/>
  </p:transition>
  <p:extLst>
    <p:ext uri="{DCECCB84-F9BA-43D5-87BE-67443E8EF086}">
      <p15:sldGuideLst xmlns:p15="http://schemas.microsoft.com/office/powerpoint/2012/main"/>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1" y="1179838"/>
            <a:ext cx="5780073" cy="3756460"/>
          </a:xfrm>
        </p:spPr>
        <p:txBody>
          <a:bodyPr anchor="ctr">
            <a:noAutofit/>
          </a:bodyPr>
          <a:lstStyle>
            <a:lvl1pPr algn="ctr">
              <a:defRPr sz="1765" b="1">
                <a:latin typeface="+mn-lt"/>
              </a:defRPr>
            </a:lvl1pPr>
          </a:lstStyle>
          <a:p>
            <a:r>
              <a:rPr lang="en-US"/>
              <a:t>Drop photo here</a:t>
            </a:r>
          </a:p>
        </p:txBody>
      </p:sp>
      <p:sp>
        <p:nvSpPr>
          <p:cNvPr id="4" name="Text Placeholder 3"/>
          <p:cNvSpPr>
            <a:spLocks noGrp="1"/>
          </p:cNvSpPr>
          <p:nvPr>
            <p:ph type="body" sz="quarter" idx="10" hasCustomPrompt="1"/>
          </p:nvPr>
        </p:nvSpPr>
        <p:spPr>
          <a:xfrm>
            <a:off x="426424" y="1144854"/>
            <a:ext cx="513817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745"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28pt</a:t>
            </a:r>
          </a:p>
          <a:p>
            <a:pPr lvl="0"/>
            <a:r>
              <a:rPr lang="pt-BR"/>
              <a:t>Subhead Segoe UI 28pt</a:t>
            </a:r>
          </a:p>
          <a:p>
            <a:pPr lvl="0"/>
            <a:r>
              <a:rPr lang="pt-BR"/>
              <a:t>Subhead Segoe UI 28pt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Device layout</a:t>
            </a:r>
          </a:p>
        </p:txBody>
      </p:sp>
    </p:spTree>
    <p:extLst>
      <p:ext uri="{BB962C8B-B14F-4D97-AF65-F5344CB8AC3E}">
        <p14:creationId xmlns:p14="http://schemas.microsoft.com/office/powerpoint/2010/main" val="2657420621"/>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497812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ection title light gray">
    <p:bg>
      <p:bgPr>
        <a:solidFill>
          <a:schemeClr val="bg1">
            <a:lumMod val="95000"/>
          </a:schemeClr>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1"/>
                </a:solidFill>
                <a:latin typeface="+mj-lt"/>
              </a:defRPr>
            </a:lvl1pPr>
          </a:lstStyle>
          <a:p>
            <a:pPr marL="0" lvl="0">
              <a:lnSpc>
                <a:spcPts val="5490"/>
              </a:lnSpc>
            </a:pPr>
            <a:r>
              <a:rPr lang="en-US"/>
              <a:t>Section title</a:t>
            </a:r>
          </a:p>
        </p:txBody>
      </p:sp>
      <p:grpSp>
        <p:nvGrpSpPr>
          <p:cNvPr id="6" name="Group 5">
            <a:extLst>
              <a:ext uri="{FF2B5EF4-FFF2-40B4-BE49-F238E27FC236}">
                <a16:creationId xmlns:a16="http://schemas.microsoft.com/office/drawing/2014/main" id="{B7A4B0E3-3622-4031-99D8-5297F3444C51}"/>
              </a:ext>
            </a:extLst>
          </p:cNvPr>
          <p:cNvGrpSpPr/>
          <p:nvPr userDrawn="1"/>
        </p:nvGrpSpPr>
        <p:grpSpPr>
          <a:xfrm>
            <a:off x="436378" y="6431031"/>
            <a:ext cx="11326085" cy="95058"/>
            <a:chOff x="445128" y="6559056"/>
            <a:chExt cx="11553197" cy="96950"/>
          </a:xfrm>
        </p:grpSpPr>
        <p:sp>
          <p:nvSpPr>
            <p:cNvPr id="7" name="TextBox 6">
              <a:extLst>
                <a:ext uri="{FF2B5EF4-FFF2-40B4-BE49-F238E27FC236}">
                  <a16:creationId xmlns:a16="http://schemas.microsoft.com/office/drawing/2014/main" id="{B078EF51-FF7D-4AF0-A0D8-5E7897E42042}"/>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8" name="Freeform: Shape 7">
              <a:extLst>
                <a:ext uri="{FF2B5EF4-FFF2-40B4-BE49-F238E27FC236}">
                  <a16:creationId xmlns:a16="http://schemas.microsoft.com/office/drawing/2014/main" id="{9EEE5920-1AA1-47AD-AA2A-1027EA1027F4}"/>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8665660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b="0" kern="1200" cap="none" spc="-147" baseline="0" dirty="0">
                <a:ln w="3175">
                  <a:noFill/>
                </a:ln>
                <a:solidFill>
                  <a:schemeClr val="tx1"/>
                </a:solidFill>
                <a:effectLst/>
                <a:latin typeface="+mj-lt"/>
                <a:ea typeface="+mn-ea"/>
                <a:cs typeface="Segoe UI" pitchFamily="34" charset="0"/>
              </a:defRPr>
            </a:lvl1pPr>
          </a:lstStyle>
          <a:p>
            <a:pPr marL="0" lvl="0" algn="l" defTabSz="914367" rtl="0" eaLnBrk="1" latinLnBrk="0" hangingPunct="1">
              <a:lnSpc>
                <a:spcPts val="5490"/>
              </a:lnSpc>
              <a:spcBef>
                <a:spcPct val="0"/>
              </a:spcBef>
              <a:buNone/>
            </a:pPr>
            <a:r>
              <a:rPr lang="en-US"/>
              <a:t>Section title</a:t>
            </a:r>
          </a:p>
        </p:txBody>
      </p:sp>
      <p:grpSp>
        <p:nvGrpSpPr>
          <p:cNvPr id="6" name="Group 5">
            <a:extLst>
              <a:ext uri="{FF2B5EF4-FFF2-40B4-BE49-F238E27FC236}">
                <a16:creationId xmlns:a16="http://schemas.microsoft.com/office/drawing/2014/main" id="{C9360E70-26C3-491B-876D-D6CA248B1D14}"/>
              </a:ext>
            </a:extLst>
          </p:cNvPr>
          <p:cNvGrpSpPr/>
          <p:nvPr userDrawn="1"/>
        </p:nvGrpSpPr>
        <p:grpSpPr>
          <a:xfrm>
            <a:off x="436378" y="6431031"/>
            <a:ext cx="11326085" cy="95058"/>
            <a:chOff x="445128" y="6559056"/>
            <a:chExt cx="11553197" cy="96950"/>
          </a:xfrm>
        </p:grpSpPr>
        <p:sp>
          <p:nvSpPr>
            <p:cNvPr id="7" name="TextBox 6">
              <a:extLst>
                <a:ext uri="{FF2B5EF4-FFF2-40B4-BE49-F238E27FC236}">
                  <a16:creationId xmlns:a16="http://schemas.microsoft.com/office/drawing/2014/main" id="{C1AF0965-A0E8-49A1-B8BF-778086ADF37B}"/>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8" name="Freeform: Shape 7">
              <a:extLst>
                <a:ext uri="{FF2B5EF4-FFF2-40B4-BE49-F238E27FC236}">
                  <a16:creationId xmlns:a16="http://schemas.microsoft.com/office/drawing/2014/main" id="{271CC4C2-FC7A-4AE9-9B5E-C49482524E25}"/>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47365864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bg2"/>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b="0" kern="1200" cap="none" spc="-147" baseline="0" dirty="0">
                <a:ln w="3175">
                  <a:noFill/>
                </a:ln>
                <a:solidFill>
                  <a:schemeClr val="tx1"/>
                </a:solidFill>
                <a:effectLst/>
                <a:latin typeface="+mj-lt"/>
                <a:ea typeface="+mn-ea"/>
                <a:cs typeface="Segoe UI" pitchFamily="34" charset="0"/>
              </a:defRPr>
            </a:lvl1pPr>
          </a:lstStyle>
          <a:p>
            <a:pPr marL="0" lvl="0" algn="l" defTabSz="914367" rtl="0" eaLnBrk="1" latinLnBrk="0" hangingPunct="1">
              <a:lnSpc>
                <a:spcPts val="5490"/>
              </a:lnSpc>
              <a:spcBef>
                <a:spcPct val="0"/>
              </a:spcBef>
              <a:buNone/>
            </a:pPr>
            <a:r>
              <a:rPr lang="en-US"/>
              <a:t>Section title</a:t>
            </a:r>
          </a:p>
        </p:txBody>
      </p:sp>
      <p:grpSp>
        <p:nvGrpSpPr>
          <p:cNvPr id="7" name="Group 6">
            <a:extLst>
              <a:ext uri="{FF2B5EF4-FFF2-40B4-BE49-F238E27FC236}">
                <a16:creationId xmlns:a16="http://schemas.microsoft.com/office/drawing/2014/main" id="{94E73804-9B47-4D7E-8A36-A9DB54B0F2BB}"/>
              </a:ext>
            </a:extLst>
          </p:cNvPr>
          <p:cNvGrpSpPr/>
          <p:nvPr userDrawn="1"/>
        </p:nvGrpSpPr>
        <p:grpSpPr>
          <a:xfrm>
            <a:off x="436378" y="6431031"/>
            <a:ext cx="11326085" cy="95058"/>
            <a:chOff x="445128" y="6559056"/>
            <a:chExt cx="11553197" cy="96950"/>
          </a:xfrm>
        </p:grpSpPr>
        <p:sp>
          <p:nvSpPr>
            <p:cNvPr id="8" name="TextBox 7">
              <a:extLst>
                <a:ext uri="{FF2B5EF4-FFF2-40B4-BE49-F238E27FC236}">
                  <a16:creationId xmlns:a16="http://schemas.microsoft.com/office/drawing/2014/main" id="{E7E555FE-1A25-470F-9400-806E2FDA6E45}"/>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tx1"/>
                  </a:solidFill>
                </a:rPr>
                <a:t>© Microsoft Corporation</a:t>
              </a:r>
              <a:endParaRPr lang="en-US" sz="784">
                <a:solidFill>
                  <a:schemeClr val="tx1"/>
                </a:solidFill>
              </a:endParaRPr>
            </a:p>
          </p:txBody>
        </p:sp>
        <p:sp>
          <p:nvSpPr>
            <p:cNvPr id="9" name="Freeform: Shape 8">
              <a:extLst>
                <a:ext uri="{FF2B5EF4-FFF2-40B4-BE49-F238E27FC236}">
                  <a16:creationId xmlns:a16="http://schemas.microsoft.com/office/drawing/2014/main" id="{CADAB30E-A5BE-4BDE-8420-731E8A2CBAB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grpSp>
    </p:spTree>
    <p:extLst>
      <p:ext uri="{BB962C8B-B14F-4D97-AF65-F5344CB8AC3E}">
        <p14:creationId xmlns:p14="http://schemas.microsoft.com/office/powerpoint/2010/main" val="21501014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6FBA475-1622-4E42-8C0A-6A71410B582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489"/>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b="0" kern="1200" cap="none" spc="-147" baseline="0" dirty="0">
                <a:ln w="3175">
                  <a:noFill/>
                </a:ln>
                <a:solidFill>
                  <a:schemeClr val="tx1"/>
                </a:solidFill>
                <a:effectLst/>
                <a:latin typeface="+mj-lt"/>
                <a:ea typeface="+mn-ea"/>
                <a:cs typeface="Segoe UI" pitchFamily="34" charset="0"/>
              </a:defRPr>
            </a:lvl1pPr>
          </a:lstStyle>
          <a:p>
            <a:pPr marL="0" lvl="0" algn="l" defTabSz="914367" rtl="0" eaLnBrk="1" latinLnBrk="0" hangingPunct="1">
              <a:lnSpc>
                <a:spcPts val="5490"/>
              </a:lnSpc>
              <a:spcBef>
                <a:spcPct val="0"/>
              </a:spcBef>
              <a:buNone/>
            </a:pPr>
            <a:r>
              <a:rPr lang="en-US"/>
              <a:t>Section title</a:t>
            </a:r>
          </a:p>
        </p:txBody>
      </p:sp>
    </p:spTree>
    <p:extLst>
      <p:ext uri="{BB962C8B-B14F-4D97-AF65-F5344CB8AC3E}">
        <p14:creationId xmlns:p14="http://schemas.microsoft.com/office/powerpoint/2010/main" val="198985092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77474366"/>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Closing blue">
    <p:bg>
      <p:bgPr>
        <a:solidFill>
          <a:srgbClr val="0278D7"/>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03B5A989-B33D-A043-A074-7F6AD654A9A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3200691"/>
            <a:ext cx="3146711" cy="448276"/>
          </a:xfrm>
          <a:prstGeom prst="rect">
            <a:avLst/>
          </a:prstGeom>
        </p:spPr>
      </p:pic>
    </p:spTree>
    <p:extLst>
      <p:ext uri="{BB962C8B-B14F-4D97-AF65-F5344CB8AC3E}">
        <p14:creationId xmlns:p14="http://schemas.microsoft.com/office/powerpoint/2010/main" val="18398708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rgbClr val="353535"/>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84E7C5A-6554-964E-83C8-1AB51781808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3200691"/>
            <a:ext cx="3146711" cy="448276"/>
          </a:xfrm>
          <a:prstGeom prst="rect">
            <a:avLst/>
          </a:prstGeom>
        </p:spPr>
      </p:pic>
    </p:spTree>
    <p:extLst>
      <p:ext uri="{BB962C8B-B14F-4D97-AF65-F5344CB8AC3E}">
        <p14:creationId xmlns:p14="http://schemas.microsoft.com/office/powerpoint/2010/main" val="42059114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37691491"/>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cSld name="Content Small Title">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800"/>
            </a:lvl1pPr>
          </a:lstStyle>
          <a:p>
            <a:r>
              <a:rPr lang="en-US"/>
              <a:t>Click to edit Master title style</a:t>
            </a:r>
          </a:p>
        </p:txBody>
      </p:sp>
      <p:sp>
        <p:nvSpPr>
          <p:cNvPr id="6" name="Slide Number Placeholder 5">
            <a:extLst>
              <a:ext uri="{FF2B5EF4-FFF2-40B4-BE49-F238E27FC236}">
                <a16:creationId xmlns:a16="http://schemas.microsoft.com/office/drawing/2014/main" id="{AF9386A6-1B24-F24E-ACF1-EA03F8741407}"/>
              </a:ext>
            </a:extLst>
          </p:cNvPr>
          <p:cNvSpPr>
            <a:spLocks noGrp="1"/>
          </p:cNvSpPr>
          <p:nvPr>
            <p:ph type="sldNum" sz="quarter" idx="28"/>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93558441"/>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cSld name="Title + Sub ONLY">
    <p:spTree>
      <p:nvGrpSpPr>
        <p:cNvPr id="1" name=""/>
        <p:cNvGrpSpPr/>
        <p:nvPr/>
      </p:nvGrpSpPr>
      <p:grpSpPr>
        <a:xfrm>
          <a:off x="0" y="0"/>
          <a:ext cx="0" cy="0"/>
          <a:chOff x="0" y="0"/>
          <a:chExt cx="0" cy="0"/>
        </a:xfrm>
      </p:grpSpPr>
      <p:sp>
        <p:nvSpPr>
          <p:cNvPr id="2" name="Title 1"/>
          <p:cNvSpPr>
            <a:spLocks noGrp="1"/>
          </p:cNvSpPr>
          <p:nvPr>
            <p:ph type="title"/>
          </p:nvPr>
        </p:nvSpPr>
        <p:spPr>
          <a:xfrm>
            <a:off x="457201" y="457201"/>
            <a:ext cx="11277599" cy="594360"/>
          </a:xfrm>
        </p:spPr>
        <p:txBody>
          <a:bodyPr>
            <a:normAutofit/>
          </a:bodyPr>
          <a:lstStyle>
            <a:lvl1pPr>
              <a:defRPr sz="4400"/>
            </a:lvl1pPr>
          </a:lstStyle>
          <a:p>
            <a:r>
              <a:rPr lang="en-US"/>
              <a:t>Click to edit Master title style</a:t>
            </a:r>
          </a:p>
        </p:txBody>
      </p:sp>
      <p:sp>
        <p:nvSpPr>
          <p:cNvPr id="5" name="Subtitle 2">
            <a:extLst>
              <a:ext uri="{FF2B5EF4-FFF2-40B4-BE49-F238E27FC236}">
                <a16:creationId xmlns:a16="http://schemas.microsoft.com/office/drawing/2014/main" id="{7D5C19BA-6DD0-2341-932F-962FA328D5D7}"/>
              </a:ext>
            </a:extLst>
          </p:cNvPr>
          <p:cNvSpPr>
            <a:spLocks noGrp="1"/>
          </p:cNvSpPr>
          <p:nvPr>
            <p:ph type="subTitle" idx="27"/>
          </p:nvPr>
        </p:nvSpPr>
        <p:spPr>
          <a:xfrm>
            <a:off x="457200" y="1051560"/>
            <a:ext cx="11277600" cy="369353"/>
          </a:xfrm>
        </p:spPr>
        <p:txBody>
          <a:bodyPr/>
          <a:lstStyle>
            <a:lvl1pPr marL="0" indent="0" algn="l">
              <a:buNone/>
              <a:defRPr sz="2400" b="1" i="0" spc="-60" baseline="0">
                <a:latin typeface="Segoe UI Semibold" charset="0"/>
                <a:ea typeface="Segoe UI Semibold" charset="0"/>
                <a:cs typeface="Segoe UI Semibold" charset="0"/>
              </a:defRPr>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6" name="Slide Number Placeholder 5">
            <a:extLst>
              <a:ext uri="{FF2B5EF4-FFF2-40B4-BE49-F238E27FC236}">
                <a16:creationId xmlns:a16="http://schemas.microsoft.com/office/drawing/2014/main" id="{AF9386A6-1B24-F24E-ACF1-EA03F8741407}"/>
              </a:ext>
            </a:extLst>
          </p:cNvPr>
          <p:cNvSpPr>
            <a:spLocks noGrp="1"/>
          </p:cNvSpPr>
          <p:nvPr>
            <p:ph type="sldNum" sz="quarter" idx="28"/>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3871324788"/>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28182801"/>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2-column">
    <p:spTree>
      <p:nvGrpSpPr>
        <p:cNvPr id="1" name=""/>
        <p:cNvGrpSpPr/>
        <p:nvPr/>
      </p:nvGrpSpPr>
      <p:grpSpPr>
        <a:xfrm>
          <a:off x="0" y="0"/>
          <a:ext cx="0" cy="0"/>
          <a:chOff x="0" y="0"/>
          <a:chExt cx="0" cy="0"/>
        </a:xfrm>
      </p:grpSpPr>
      <p:sp>
        <p:nvSpPr>
          <p:cNvPr id="11" name="Title Placeholder 2">
            <a:extLst>
              <a:ext uri="{FF2B5EF4-FFF2-40B4-BE49-F238E27FC236}">
                <a16:creationId xmlns:a16="http://schemas.microsoft.com/office/drawing/2014/main" id="{9AFD44FB-5EE2-4D3E-9C7F-A0CA74B39F11}"/>
              </a:ext>
            </a:extLst>
          </p:cNvPr>
          <p:cNvSpPr>
            <a:spLocks noGrp="1"/>
          </p:cNvSpPr>
          <p:nvPr>
            <p:ph type="title"/>
          </p:nvPr>
        </p:nvSpPr>
        <p:spPr>
          <a:xfrm>
            <a:off x="457201" y="457200"/>
            <a:ext cx="11277599" cy="594360"/>
          </a:xfrm>
          <a:prstGeom prst="rect">
            <a:avLst/>
          </a:prstGeom>
        </p:spPr>
        <p:txBody>
          <a:bodyPr vert="horz" lIns="0" tIns="0" rIns="0" bIns="0" rtlCol="0" anchor="t">
            <a:normAutofit/>
          </a:bodyPr>
          <a:lstStyle>
            <a:lvl1pPr>
              <a:defRPr sz="4400" b="1" i="0">
                <a:solidFill>
                  <a:schemeClr val="tx1"/>
                </a:solidFill>
                <a:latin typeface="Segoe Pro Semibold" charset="0"/>
                <a:ea typeface="Segoe Pro Semibold" charset="0"/>
                <a:cs typeface="Segoe Pro Semibold" charset="0"/>
              </a:defRPr>
            </a:lvl1pPr>
          </a:lstStyle>
          <a:p>
            <a:r>
              <a:rPr lang="en-US"/>
              <a:t>Click to edit Master title style</a:t>
            </a:r>
          </a:p>
        </p:txBody>
      </p:sp>
      <p:sp>
        <p:nvSpPr>
          <p:cNvPr id="6" name="Subtitle 2">
            <a:extLst>
              <a:ext uri="{FF2B5EF4-FFF2-40B4-BE49-F238E27FC236}">
                <a16:creationId xmlns:a16="http://schemas.microsoft.com/office/drawing/2014/main" id="{AC21BB0E-11FF-4849-A437-1A08AE905469}"/>
              </a:ext>
            </a:extLst>
          </p:cNvPr>
          <p:cNvSpPr>
            <a:spLocks noGrp="1"/>
          </p:cNvSpPr>
          <p:nvPr>
            <p:ph type="subTitle" idx="27"/>
          </p:nvPr>
        </p:nvSpPr>
        <p:spPr>
          <a:xfrm>
            <a:off x="457200" y="1051560"/>
            <a:ext cx="11277600" cy="369353"/>
          </a:xfrm>
        </p:spPr>
        <p:txBody>
          <a:bodyPr/>
          <a:lstStyle>
            <a:lvl1pPr marL="0" indent="0" algn="l">
              <a:buNone/>
              <a:defRPr sz="2400" b="1" i="0" spc="-60" baseline="0">
                <a:latin typeface="Segoe UI Semibold" charset="0"/>
                <a:ea typeface="Segoe UI Semibold" charset="0"/>
                <a:cs typeface="Segoe UI Semibold" charset="0"/>
              </a:defRPr>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2" name="Slide Number Placeholder 1">
            <a:extLst>
              <a:ext uri="{FF2B5EF4-FFF2-40B4-BE49-F238E27FC236}">
                <a16:creationId xmlns:a16="http://schemas.microsoft.com/office/drawing/2014/main" id="{6E8743FE-41B9-984E-A69D-ECABFEB0E741}"/>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10" name="Text Placeholder 3">
            <a:extLst>
              <a:ext uri="{FF2B5EF4-FFF2-40B4-BE49-F238E27FC236}">
                <a16:creationId xmlns:a16="http://schemas.microsoft.com/office/drawing/2014/main" id="{527732AA-D7B1-48A6-8C12-8974C5F0A104}"/>
              </a:ext>
            </a:extLst>
          </p:cNvPr>
          <p:cNvSpPr>
            <a:spLocks noGrp="1"/>
          </p:cNvSpPr>
          <p:nvPr>
            <p:ph idx="26"/>
          </p:nvPr>
        </p:nvSpPr>
        <p:spPr>
          <a:xfrm>
            <a:off x="6111904" y="1866901"/>
            <a:ext cx="5622896" cy="4514047"/>
          </a:xfrm>
          <a:prstGeom prst="rect">
            <a:avLst/>
          </a:prstGeom>
        </p:spPr>
        <p:txBody>
          <a:bodyPr vert="horz" wrap="square"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p:txBody>
      </p:sp>
      <p:sp>
        <p:nvSpPr>
          <p:cNvPr id="14" name="Text Placeholder 3">
            <a:extLst>
              <a:ext uri="{FF2B5EF4-FFF2-40B4-BE49-F238E27FC236}">
                <a16:creationId xmlns:a16="http://schemas.microsoft.com/office/drawing/2014/main" id="{C3475C84-786C-409E-B9CE-2261308DA6EF}"/>
              </a:ext>
            </a:extLst>
          </p:cNvPr>
          <p:cNvSpPr>
            <a:spLocks noGrp="1"/>
          </p:cNvSpPr>
          <p:nvPr>
            <p:ph idx="33"/>
          </p:nvPr>
        </p:nvSpPr>
        <p:spPr>
          <a:xfrm>
            <a:off x="465152" y="1866901"/>
            <a:ext cx="5646753" cy="4514047"/>
          </a:xfrm>
          <a:prstGeom prst="rect">
            <a:avLst/>
          </a:prstGeom>
        </p:spPr>
        <p:txBody>
          <a:bodyPr vert="horz" wrap="square"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407409740"/>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29888325"/>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0456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2726540"/>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1023552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12310923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slideLayout" Target="../slideLayouts/slideLayout31.xml"/><Relationship Id="rId18" Type="http://schemas.openxmlformats.org/officeDocument/2006/relationships/slideLayout" Target="../slideLayouts/slideLayout36.xml"/><Relationship Id="rId26" Type="http://schemas.openxmlformats.org/officeDocument/2006/relationships/image" Target="../media/image12.png"/><Relationship Id="rId3" Type="http://schemas.openxmlformats.org/officeDocument/2006/relationships/slideLayout" Target="../slideLayouts/slideLayout21.xml"/><Relationship Id="rId21" Type="http://schemas.openxmlformats.org/officeDocument/2006/relationships/slideLayout" Target="../slideLayouts/slideLayout39.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17" Type="http://schemas.openxmlformats.org/officeDocument/2006/relationships/slideLayout" Target="../slideLayouts/slideLayout35.xml"/><Relationship Id="rId25" Type="http://schemas.openxmlformats.org/officeDocument/2006/relationships/theme" Target="../theme/theme2.xml"/><Relationship Id="rId2" Type="http://schemas.openxmlformats.org/officeDocument/2006/relationships/slideLayout" Target="../slideLayouts/slideLayout20.xml"/><Relationship Id="rId16" Type="http://schemas.openxmlformats.org/officeDocument/2006/relationships/slideLayout" Target="../slideLayouts/slideLayout34.xml"/><Relationship Id="rId20" Type="http://schemas.openxmlformats.org/officeDocument/2006/relationships/slideLayout" Target="../slideLayouts/slideLayout38.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24" Type="http://schemas.openxmlformats.org/officeDocument/2006/relationships/slideLayout" Target="../slideLayouts/slideLayout42.xml"/><Relationship Id="rId5" Type="http://schemas.openxmlformats.org/officeDocument/2006/relationships/slideLayout" Target="../slideLayouts/slideLayout23.xml"/><Relationship Id="rId15" Type="http://schemas.openxmlformats.org/officeDocument/2006/relationships/slideLayout" Target="../slideLayouts/slideLayout33.xml"/><Relationship Id="rId23" Type="http://schemas.openxmlformats.org/officeDocument/2006/relationships/slideLayout" Target="../slideLayouts/slideLayout41.xml"/><Relationship Id="rId10" Type="http://schemas.openxmlformats.org/officeDocument/2006/relationships/slideLayout" Target="../slideLayouts/slideLayout28.xml"/><Relationship Id="rId19" Type="http://schemas.openxmlformats.org/officeDocument/2006/relationships/slideLayout" Target="../slideLayouts/slideLayout37.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slideLayout" Target="../slideLayouts/slideLayout32.xml"/><Relationship Id="rId22" Type="http://schemas.openxmlformats.org/officeDocument/2006/relationships/slideLayout" Target="../slideLayouts/slideLayout40.xml"/><Relationship Id="rId27" Type="http://schemas.openxmlformats.org/officeDocument/2006/relationships/image" Target="../media/image13.emf"/></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0.xml"/><Relationship Id="rId13" Type="http://schemas.openxmlformats.org/officeDocument/2006/relationships/slideLayout" Target="../slideLayouts/slideLayout55.xml"/><Relationship Id="rId18" Type="http://schemas.openxmlformats.org/officeDocument/2006/relationships/slideLayout" Target="../slideLayouts/slideLayout60.xml"/><Relationship Id="rId26" Type="http://schemas.openxmlformats.org/officeDocument/2006/relationships/slideLayout" Target="../slideLayouts/slideLayout68.xml"/><Relationship Id="rId3" Type="http://schemas.openxmlformats.org/officeDocument/2006/relationships/slideLayout" Target="../slideLayouts/slideLayout45.xml"/><Relationship Id="rId21" Type="http://schemas.openxmlformats.org/officeDocument/2006/relationships/slideLayout" Target="../slideLayouts/slideLayout63.xml"/><Relationship Id="rId7" Type="http://schemas.openxmlformats.org/officeDocument/2006/relationships/slideLayout" Target="../slideLayouts/slideLayout49.xml"/><Relationship Id="rId12" Type="http://schemas.openxmlformats.org/officeDocument/2006/relationships/slideLayout" Target="../slideLayouts/slideLayout54.xml"/><Relationship Id="rId17" Type="http://schemas.openxmlformats.org/officeDocument/2006/relationships/slideLayout" Target="../slideLayouts/slideLayout59.xml"/><Relationship Id="rId25" Type="http://schemas.openxmlformats.org/officeDocument/2006/relationships/slideLayout" Target="../slideLayouts/slideLayout67.xml"/><Relationship Id="rId33" Type="http://schemas.openxmlformats.org/officeDocument/2006/relationships/image" Target="../media/image13.emf"/><Relationship Id="rId2" Type="http://schemas.openxmlformats.org/officeDocument/2006/relationships/slideLayout" Target="../slideLayouts/slideLayout44.xml"/><Relationship Id="rId16" Type="http://schemas.openxmlformats.org/officeDocument/2006/relationships/slideLayout" Target="../slideLayouts/slideLayout58.xml"/><Relationship Id="rId20" Type="http://schemas.openxmlformats.org/officeDocument/2006/relationships/slideLayout" Target="../slideLayouts/slideLayout62.xml"/><Relationship Id="rId29" Type="http://schemas.openxmlformats.org/officeDocument/2006/relationships/slideLayout" Target="../slideLayouts/slideLayout71.xml"/><Relationship Id="rId1" Type="http://schemas.openxmlformats.org/officeDocument/2006/relationships/slideLayout" Target="../slideLayouts/slideLayout43.xml"/><Relationship Id="rId6" Type="http://schemas.openxmlformats.org/officeDocument/2006/relationships/slideLayout" Target="../slideLayouts/slideLayout48.xml"/><Relationship Id="rId11" Type="http://schemas.openxmlformats.org/officeDocument/2006/relationships/slideLayout" Target="../slideLayouts/slideLayout53.xml"/><Relationship Id="rId24" Type="http://schemas.openxmlformats.org/officeDocument/2006/relationships/slideLayout" Target="../slideLayouts/slideLayout66.xml"/><Relationship Id="rId32" Type="http://schemas.openxmlformats.org/officeDocument/2006/relationships/image" Target="../media/image12.png"/><Relationship Id="rId5" Type="http://schemas.openxmlformats.org/officeDocument/2006/relationships/slideLayout" Target="../slideLayouts/slideLayout47.xml"/><Relationship Id="rId15" Type="http://schemas.openxmlformats.org/officeDocument/2006/relationships/slideLayout" Target="../slideLayouts/slideLayout57.xml"/><Relationship Id="rId23" Type="http://schemas.openxmlformats.org/officeDocument/2006/relationships/slideLayout" Target="../slideLayouts/slideLayout65.xml"/><Relationship Id="rId28" Type="http://schemas.openxmlformats.org/officeDocument/2006/relationships/slideLayout" Target="../slideLayouts/slideLayout70.xml"/><Relationship Id="rId10" Type="http://schemas.openxmlformats.org/officeDocument/2006/relationships/slideLayout" Target="../slideLayouts/slideLayout52.xml"/><Relationship Id="rId19" Type="http://schemas.openxmlformats.org/officeDocument/2006/relationships/slideLayout" Target="../slideLayouts/slideLayout61.xml"/><Relationship Id="rId31" Type="http://schemas.openxmlformats.org/officeDocument/2006/relationships/theme" Target="../theme/theme3.xml"/><Relationship Id="rId4" Type="http://schemas.openxmlformats.org/officeDocument/2006/relationships/slideLayout" Target="../slideLayouts/slideLayout46.xml"/><Relationship Id="rId9" Type="http://schemas.openxmlformats.org/officeDocument/2006/relationships/slideLayout" Target="../slideLayouts/slideLayout51.xml"/><Relationship Id="rId14" Type="http://schemas.openxmlformats.org/officeDocument/2006/relationships/slideLayout" Target="../slideLayouts/slideLayout56.xml"/><Relationship Id="rId22" Type="http://schemas.openxmlformats.org/officeDocument/2006/relationships/slideLayout" Target="../slideLayouts/slideLayout64.xml"/><Relationship Id="rId27" Type="http://schemas.openxmlformats.org/officeDocument/2006/relationships/slideLayout" Target="../slideLayouts/slideLayout69.xml"/><Relationship Id="rId30" Type="http://schemas.openxmlformats.org/officeDocument/2006/relationships/slideLayout" Target="../slideLayouts/slideLayout7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0">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137626204"/>
      </p:ext>
    </p:extLst>
  </p:cSld>
  <p:clrMap bg1="lt1" tx1="dk1" bg2="lt2" tx2="dk2" accent1="accent1" accent2="accent2" accent3="accent3" accent4="accent4" accent5="accent5" accent6="accent6" hlink="hlink" folHlink="folHlink"/>
  <p:sldLayoutIdLst>
    <p:sldLayoutId id="2147484715" r:id="rId1"/>
    <p:sldLayoutId id="2147484673" r:id="rId2"/>
    <p:sldLayoutId id="2147484679" r:id="rId3"/>
    <p:sldLayoutId id="2147484680" r:id="rId4"/>
    <p:sldLayoutId id="2147484681" r:id="rId5"/>
    <p:sldLayoutId id="2147484682" r:id="rId6"/>
    <p:sldLayoutId id="2147484683" r:id="rId7"/>
    <p:sldLayoutId id="2147484684" r:id="rId8"/>
    <p:sldLayoutId id="2147484685" r:id="rId9"/>
    <p:sldLayoutId id="2147484717" r:id="rId10"/>
    <p:sldLayoutId id="2147484728" r:id="rId11"/>
    <p:sldLayoutId id="2147484690" r:id="rId12"/>
    <p:sldLayoutId id="2147484692" r:id="rId13"/>
    <p:sldLayoutId id="2147484694" r:id="rId14"/>
    <p:sldLayoutId id="2147484695" r:id="rId15"/>
    <p:sldLayoutId id="2147484697" r:id="rId16"/>
    <p:sldLayoutId id="2147484698" r:id="rId17"/>
    <p:sldLayoutId id="2147484699" r:id="rId18"/>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C9B1B5-B09F-4B98-AFC2-1B4B55BE018E}"/>
              </a:ext>
            </a:extLst>
          </p:cNvPr>
          <p:cNvPicPr>
            <a:picLocks noChangeAspect="1"/>
          </p:cNvPicPr>
          <p:nvPr userDrawn="1"/>
        </p:nvPicPr>
        <p:blipFill>
          <a:blip r:embed="rId26"/>
          <a:stretch>
            <a:fillRect/>
          </a:stretch>
        </p:blipFill>
        <p:spPr>
          <a:xfrm rot="5400000">
            <a:off x="9044629" y="3216843"/>
            <a:ext cx="6858000" cy="424314"/>
          </a:xfrm>
          <a:prstGeom prst="rect">
            <a:avLst/>
          </a:prstGeom>
        </p:spPr>
      </p:pic>
      <p:sp>
        <p:nvSpPr>
          <p:cNvPr id="2" name="Title Placeholder 1"/>
          <p:cNvSpPr>
            <a:spLocks noGrp="1"/>
          </p:cNvSpPr>
          <p:nvPr>
            <p:ph type="title"/>
          </p:nvPr>
        </p:nvSpPr>
        <p:spPr>
          <a:xfrm>
            <a:off x="426424" y="224112"/>
            <a:ext cx="11336039" cy="744014"/>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37319" y="1110106"/>
            <a:ext cx="11336039" cy="2031912"/>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7" cstate="screen">
            <a:extLst>
              <a:ext uri="{28A0092B-C50C-407E-A947-70E740481C1C}">
                <a14:useLocalDpi xmlns:a14="http://schemas.microsoft.com/office/drawing/2010/main"/>
              </a:ext>
            </a:extLst>
          </a:blip>
          <a:stretch>
            <a:fillRect/>
          </a:stretch>
        </p:blipFill>
        <p:spPr>
          <a:xfrm rot="5400000">
            <a:off x="9755482" y="3012080"/>
            <a:ext cx="6858623" cy="833218"/>
          </a:xfrm>
          <a:prstGeom prst="rect">
            <a:avLst/>
          </a:prstGeom>
        </p:spPr>
      </p:pic>
    </p:spTree>
    <p:extLst>
      <p:ext uri="{BB962C8B-B14F-4D97-AF65-F5344CB8AC3E}">
        <p14:creationId xmlns:p14="http://schemas.microsoft.com/office/powerpoint/2010/main" val="82986924"/>
      </p:ext>
    </p:extLst>
  </p:cSld>
  <p:clrMap bg1="lt1" tx1="dk1" bg2="lt2" tx2="dk2" accent1="accent1" accent2="accent2" accent3="accent3" accent4="accent4" accent5="accent5" accent6="accent6" hlink="hlink" folHlink="folHlink"/>
  <p:sldLayoutIdLst>
    <p:sldLayoutId id="2147484732" r:id="rId1"/>
    <p:sldLayoutId id="2147484733" r:id="rId2"/>
    <p:sldLayoutId id="2147484734" r:id="rId3"/>
    <p:sldLayoutId id="2147484735" r:id="rId4"/>
    <p:sldLayoutId id="2147484736" r:id="rId5"/>
    <p:sldLayoutId id="2147484737" r:id="rId6"/>
    <p:sldLayoutId id="2147484738" r:id="rId7"/>
    <p:sldLayoutId id="2147484739" r:id="rId8"/>
    <p:sldLayoutId id="2147484740" r:id="rId9"/>
    <p:sldLayoutId id="2147484741" r:id="rId10"/>
    <p:sldLayoutId id="2147484742" r:id="rId11"/>
    <p:sldLayoutId id="2147484743" r:id="rId12"/>
    <p:sldLayoutId id="2147484744" r:id="rId13"/>
    <p:sldLayoutId id="2147484745" r:id="rId14"/>
    <p:sldLayoutId id="2147484746" r:id="rId15"/>
    <p:sldLayoutId id="2147484747" r:id="rId16"/>
    <p:sldLayoutId id="2147484748" r:id="rId17"/>
    <p:sldLayoutId id="2147484749" r:id="rId18"/>
    <p:sldLayoutId id="2147484750" r:id="rId19"/>
    <p:sldLayoutId id="2147484751" r:id="rId20"/>
    <p:sldLayoutId id="2147484752" r:id="rId21"/>
    <p:sldLayoutId id="2147484753" r:id="rId22"/>
    <p:sldLayoutId id="2147484754" r:id="rId23"/>
    <p:sldLayoutId id="2147484755" r:id="rId24"/>
  </p:sldLayoutIdLst>
  <p:transition>
    <p:fade/>
  </p:transition>
  <p:hf sldNum="0" hdr="0" dt="0"/>
  <p:txStyles>
    <p:titleStyle>
      <a:lvl1pPr algn="l" defTabSz="914367" rtl="0" eaLnBrk="1" latinLnBrk="0" hangingPunct="1">
        <a:lnSpc>
          <a:spcPct val="90000"/>
        </a:lnSpc>
        <a:spcBef>
          <a:spcPct val="0"/>
        </a:spcBef>
        <a:buNone/>
        <a:defRPr lang="en-US" sz="3529" b="0" kern="1200" cap="none" spc="-147" baseline="0" dirty="0" smtClean="0">
          <a:ln w="3175">
            <a:noFill/>
          </a:ln>
          <a:solidFill>
            <a:schemeClr val="tx2"/>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2745" kern="1200" spc="0" baseline="0">
          <a:solidFill>
            <a:srgbClr val="000000"/>
          </a:solidFill>
          <a:latin typeface="+mn-lt"/>
          <a:ea typeface="+mn-ea"/>
          <a:cs typeface="+mn-cs"/>
        </a:defRPr>
      </a:lvl1pPr>
      <a:lvl2pPr marL="224097"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448193"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3pPr>
      <a:lvl4pPr marL="67229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896386"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C9B1B5-B09F-4B98-AFC2-1B4B55BE018E}"/>
              </a:ext>
            </a:extLst>
          </p:cNvPr>
          <p:cNvPicPr>
            <a:picLocks noChangeAspect="1"/>
          </p:cNvPicPr>
          <p:nvPr userDrawn="1"/>
        </p:nvPicPr>
        <p:blipFill>
          <a:blip r:embed="rId32"/>
          <a:stretch>
            <a:fillRect/>
          </a:stretch>
        </p:blipFill>
        <p:spPr>
          <a:xfrm rot="5400000">
            <a:off x="9044629" y="3216843"/>
            <a:ext cx="6858000" cy="424314"/>
          </a:xfrm>
          <a:prstGeom prst="rect">
            <a:avLst/>
          </a:prstGeom>
        </p:spPr>
      </p:pic>
      <p:sp>
        <p:nvSpPr>
          <p:cNvPr id="2" name="Title Placeholder 1"/>
          <p:cNvSpPr>
            <a:spLocks noGrp="1"/>
          </p:cNvSpPr>
          <p:nvPr>
            <p:ph type="title"/>
          </p:nvPr>
        </p:nvSpPr>
        <p:spPr>
          <a:xfrm>
            <a:off x="426424" y="224112"/>
            <a:ext cx="11336039" cy="744014"/>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37319" y="1110106"/>
            <a:ext cx="11336039" cy="2031912"/>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33" cstate="screen">
            <a:extLst>
              <a:ext uri="{28A0092B-C50C-407E-A947-70E740481C1C}">
                <a14:useLocalDpi xmlns:a14="http://schemas.microsoft.com/office/drawing/2010/main"/>
              </a:ext>
            </a:extLst>
          </a:blip>
          <a:stretch>
            <a:fillRect/>
          </a:stretch>
        </p:blipFill>
        <p:spPr>
          <a:xfrm rot="5400000">
            <a:off x="9755482" y="3012080"/>
            <a:ext cx="6858623" cy="833218"/>
          </a:xfrm>
          <a:prstGeom prst="rect">
            <a:avLst/>
          </a:prstGeom>
        </p:spPr>
      </p:pic>
    </p:spTree>
    <p:extLst>
      <p:ext uri="{BB962C8B-B14F-4D97-AF65-F5344CB8AC3E}">
        <p14:creationId xmlns:p14="http://schemas.microsoft.com/office/powerpoint/2010/main" val="4092395943"/>
      </p:ext>
    </p:extLst>
  </p:cSld>
  <p:clrMap bg1="lt1" tx1="dk1" bg2="lt2" tx2="dk2" accent1="accent1" accent2="accent2" accent3="accent3" accent4="accent4" accent5="accent5" accent6="accent6" hlink="hlink" folHlink="folHlink"/>
  <p:sldLayoutIdLst>
    <p:sldLayoutId id="2147484757" r:id="rId1"/>
    <p:sldLayoutId id="2147484758" r:id="rId2"/>
    <p:sldLayoutId id="2147484759" r:id="rId3"/>
    <p:sldLayoutId id="2147484760" r:id="rId4"/>
    <p:sldLayoutId id="2147484761" r:id="rId5"/>
    <p:sldLayoutId id="2147484762" r:id="rId6"/>
    <p:sldLayoutId id="2147484763" r:id="rId7"/>
    <p:sldLayoutId id="2147484764" r:id="rId8"/>
    <p:sldLayoutId id="2147484765" r:id="rId9"/>
    <p:sldLayoutId id="2147484766" r:id="rId10"/>
    <p:sldLayoutId id="2147484767" r:id="rId11"/>
    <p:sldLayoutId id="2147484768" r:id="rId12"/>
    <p:sldLayoutId id="2147484769" r:id="rId13"/>
    <p:sldLayoutId id="2147484770" r:id="rId14"/>
    <p:sldLayoutId id="2147484771" r:id="rId15"/>
    <p:sldLayoutId id="2147484772" r:id="rId16"/>
    <p:sldLayoutId id="2147484773" r:id="rId17"/>
    <p:sldLayoutId id="2147484774" r:id="rId18"/>
    <p:sldLayoutId id="2147484775" r:id="rId19"/>
    <p:sldLayoutId id="2147484776" r:id="rId20"/>
    <p:sldLayoutId id="2147484777" r:id="rId21"/>
    <p:sldLayoutId id="2147484778" r:id="rId22"/>
    <p:sldLayoutId id="2147484779" r:id="rId23"/>
    <p:sldLayoutId id="2147484780" r:id="rId24"/>
    <p:sldLayoutId id="2147484781" r:id="rId25"/>
    <p:sldLayoutId id="2147484782" r:id="rId26"/>
    <p:sldLayoutId id="2147484783" r:id="rId27"/>
    <p:sldLayoutId id="2147484784" r:id="rId28"/>
    <p:sldLayoutId id="2147484785" r:id="rId29"/>
    <p:sldLayoutId id="2147484786" r:id="rId30"/>
  </p:sldLayoutIdLst>
  <p:transition>
    <p:fade/>
  </p:transition>
  <p:hf sldNum="0" hdr="0" dt="0"/>
  <p:txStyles>
    <p:titleStyle>
      <a:lvl1pPr algn="l" defTabSz="914367" rtl="0" eaLnBrk="1" latinLnBrk="0" hangingPunct="1">
        <a:lnSpc>
          <a:spcPct val="90000"/>
        </a:lnSpc>
        <a:spcBef>
          <a:spcPct val="0"/>
        </a:spcBef>
        <a:buNone/>
        <a:defRPr lang="en-US" sz="3529" b="0" kern="1200" cap="none" spc="-147" baseline="0" dirty="0" smtClean="0">
          <a:ln w="3175">
            <a:noFill/>
          </a:ln>
          <a:solidFill>
            <a:schemeClr val="tx2"/>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2745" kern="1200" spc="0" baseline="0">
          <a:solidFill>
            <a:srgbClr val="000000"/>
          </a:solidFill>
          <a:latin typeface="+mn-lt"/>
          <a:ea typeface="+mn-ea"/>
          <a:cs typeface="+mn-cs"/>
        </a:defRPr>
      </a:lvl1pPr>
      <a:lvl2pPr marL="224097"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448193"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3pPr>
      <a:lvl4pPr marL="67229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896386"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xml"/><Relationship Id="rId1" Type="http://schemas.openxmlformats.org/officeDocument/2006/relationships/slideLayout" Target="../slideLayouts/slideLayout45.xml"/></Relationships>
</file>

<file path=ppt/slides/_rels/slide10.xml.rels><?xml version="1.0" encoding="UTF-8" standalone="yes"?>
<Relationships xmlns="http://schemas.openxmlformats.org/package/2006/relationships"><Relationship Id="rId8" Type="http://schemas.openxmlformats.org/officeDocument/2006/relationships/image" Target="../media/image80.svg"/><Relationship Id="rId13" Type="http://schemas.openxmlformats.org/officeDocument/2006/relationships/image" Target="../media/image85.png"/><Relationship Id="rId18" Type="http://schemas.openxmlformats.org/officeDocument/2006/relationships/image" Target="../media/image30.png"/><Relationship Id="rId3" Type="http://schemas.openxmlformats.org/officeDocument/2006/relationships/image" Target="../media/image75.png"/><Relationship Id="rId7" Type="http://schemas.openxmlformats.org/officeDocument/2006/relationships/image" Target="../media/image79.png"/><Relationship Id="rId12" Type="http://schemas.openxmlformats.org/officeDocument/2006/relationships/image" Target="../media/image84.svg"/><Relationship Id="rId17" Type="http://schemas.openxmlformats.org/officeDocument/2006/relationships/image" Target="../media/image26.png"/><Relationship Id="rId2" Type="http://schemas.openxmlformats.org/officeDocument/2006/relationships/notesSlide" Target="../notesSlides/notesSlide10.xml"/><Relationship Id="rId16" Type="http://schemas.openxmlformats.org/officeDocument/2006/relationships/image" Target="../media/image29.png"/><Relationship Id="rId1" Type="http://schemas.openxmlformats.org/officeDocument/2006/relationships/slideLayout" Target="../slideLayouts/slideLayout38.xml"/><Relationship Id="rId6" Type="http://schemas.openxmlformats.org/officeDocument/2006/relationships/image" Target="../media/image78.svg"/><Relationship Id="rId11" Type="http://schemas.openxmlformats.org/officeDocument/2006/relationships/image" Target="../media/image83.png"/><Relationship Id="rId5" Type="http://schemas.openxmlformats.org/officeDocument/2006/relationships/image" Target="../media/image77.png"/><Relationship Id="rId15" Type="http://schemas.openxmlformats.org/officeDocument/2006/relationships/image" Target="../media/image28.png"/><Relationship Id="rId10" Type="http://schemas.openxmlformats.org/officeDocument/2006/relationships/image" Target="../media/image82.svg"/><Relationship Id="rId19" Type="http://schemas.openxmlformats.org/officeDocument/2006/relationships/image" Target="../media/image27.png"/><Relationship Id="rId4" Type="http://schemas.openxmlformats.org/officeDocument/2006/relationships/image" Target="../media/image76.svg"/><Relationship Id="rId9" Type="http://schemas.openxmlformats.org/officeDocument/2006/relationships/image" Target="../media/image81.png"/><Relationship Id="rId14" Type="http://schemas.openxmlformats.org/officeDocument/2006/relationships/image" Target="../media/image86.sv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8.xml"/></Relationships>
</file>

<file path=ppt/slides/_rels/slide12.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12.xml"/><Relationship Id="rId1" Type="http://schemas.openxmlformats.org/officeDocument/2006/relationships/slideLayout" Target="../slideLayouts/slideLayout38.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40.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88.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9.xml"/></Relationships>
</file>

<file path=ppt/slides/_rels/slide3.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3.xml"/><Relationship Id="rId1" Type="http://schemas.openxmlformats.org/officeDocument/2006/relationships/slideLayout" Target="../slideLayouts/slideLayout27.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4.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png"/><Relationship Id="rId7" Type="http://schemas.openxmlformats.org/officeDocument/2006/relationships/image" Target="../media/image35.svg"/><Relationship Id="rId2" Type="http://schemas.openxmlformats.org/officeDocument/2006/relationships/notesSlide" Target="../notesSlides/notesSlide4.xml"/><Relationship Id="rId1" Type="http://schemas.openxmlformats.org/officeDocument/2006/relationships/slideLayout" Target="../slideLayouts/slideLayout35.xml"/><Relationship Id="rId6" Type="http://schemas.openxmlformats.org/officeDocument/2006/relationships/image" Target="../media/image34.png"/><Relationship Id="rId5" Type="http://schemas.openxmlformats.org/officeDocument/2006/relationships/image" Target="../media/image33.svg"/><Relationship Id="rId10" Type="http://schemas.openxmlformats.org/officeDocument/2006/relationships/image" Target="../media/image38.png"/><Relationship Id="rId4" Type="http://schemas.openxmlformats.org/officeDocument/2006/relationships/image" Target="../media/image32.png"/><Relationship Id="rId9" Type="http://schemas.openxmlformats.org/officeDocument/2006/relationships/image" Target="../media/image37.svg"/></Relationships>
</file>

<file path=ppt/slides/_rels/slide5.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1.png"/><Relationship Id="rId7" Type="http://schemas.openxmlformats.org/officeDocument/2006/relationships/image" Target="../media/image42.svg"/><Relationship Id="rId12" Type="http://schemas.openxmlformats.org/officeDocument/2006/relationships/image" Target="../media/image47.png"/><Relationship Id="rId2" Type="http://schemas.openxmlformats.org/officeDocument/2006/relationships/notesSlide" Target="../notesSlides/notesSlide5.xml"/><Relationship Id="rId1" Type="http://schemas.openxmlformats.org/officeDocument/2006/relationships/slideLayout" Target="../slideLayouts/slideLayout35.xml"/><Relationship Id="rId6" Type="http://schemas.openxmlformats.org/officeDocument/2006/relationships/image" Target="../media/image41.png"/><Relationship Id="rId11" Type="http://schemas.openxmlformats.org/officeDocument/2006/relationships/image" Target="../media/image46.svg"/><Relationship Id="rId5" Type="http://schemas.openxmlformats.org/officeDocument/2006/relationships/image" Target="../media/image40.svg"/><Relationship Id="rId10" Type="http://schemas.openxmlformats.org/officeDocument/2006/relationships/image" Target="../media/image45.png"/><Relationship Id="rId4" Type="http://schemas.openxmlformats.org/officeDocument/2006/relationships/image" Target="../media/image39.png"/><Relationship Id="rId9" Type="http://schemas.openxmlformats.org/officeDocument/2006/relationships/image" Target="../media/image44.svg"/></Relationships>
</file>

<file path=ppt/slides/_rels/slide6.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8.png"/><Relationship Id="rId7" Type="http://schemas.openxmlformats.org/officeDocument/2006/relationships/image" Target="../media/image50.png"/><Relationship Id="rId2" Type="http://schemas.openxmlformats.org/officeDocument/2006/relationships/notesSlide" Target="../notesSlides/notesSlide6.xml"/><Relationship Id="rId1" Type="http://schemas.openxmlformats.org/officeDocument/2006/relationships/slideLayout" Target="../slideLayouts/slideLayout35.xml"/><Relationship Id="rId6" Type="http://schemas.microsoft.com/office/2007/relationships/hdphoto" Target="../media/hdphoto1.wdp"/><Relationship Id="rId5" Type="http://schemas.openxmlformats.org/officeDocument/2006/relationships/image" Target="../media/image49.png"/><Relationship Id="rId10" Type="http://schemas.openxmlformats.org/officeDocument/2006/relationships/image" Target="../media/image53.svg"/><Relationship Id="rId4" Type="http://schemas.openxmlformats.org/officeDocument/2006/relationships/image" Target="../media/image31.png"/><Relationship Id="rId9" Type="http://schemas.openxmlformats.org/officeDocument/2006/relationships/image" Target="../media/image52.png"/></Relationships>
</file>

<file path=ppt/slides/_rels/slide7.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31.png"/><Relationship Id="rId7" Type="http://schemas.openxmlformats.org/officeDocument/2006/relationships/image" Target="../media/image57.svg"/><Relationship Id="rId2" Type="http://schemas.openxmlformats.org/officeDocument/2006/relationships/notesSlide" Target="../notesSlides/notesSlide7.xml"/><Relationship Id="rId1" Type="http://schemas.openxmlformats.org/officeDocument/2006/relationships/slideLayout" Target="../slideLayouts/slideLayout35.xml"/><Relationship Id="rId6" Type="http://schemas.openxmlformats.org/officeDocument/2006/relationships/image" Target="../media/image56.png"/><Relationship Id="rId5" Type="http://schemas.openxmlformats.org/officeDocument/2006/relationships/image" Target="../media/image55.svg"/><Relationship Id="rId10" Type="http://schemas.openxmlformats.org/officeDocument/2006/relationships/image" Target="../media/image60.png"/><Relationship Id="rId4" Type="http://schemas.openxmlformats.org/officeDocument/2006/relationships/image" Target="../media/image54.png"/><Relationship Id="rId9" Type="http://schemas.openxmlformats.org/officeDocument/2006/relationships/image" Target="../media/image59.svg"/></Relationships>
</file>

<file path=ppt/slides/_rels/slide8.xml.rels><?xml version="1.0" encoding="UTF-8" standalone="yes"?>
<Relationships xmlns="http://schemas.openxmlformats.org/package/2006/relationships"><Relationship Id="rId8" Type="http://schemas.openxmlformats.org/officeDocument/2006/relationships/image" Target="../media/image66.svg"/><Relationship Id="rId3" Type="http://schemas.openxmlformats.org/officeDocument/2006/relationships/image" Target="../media/image61.png"/><Relationship Id="rId7" Type="http://schemas.openxmlformats.org/officeDocument/2006/relationships/image" Target="../media/image65.png"/><Relationship Id="rId2" Type="http://schemas.openxmlformats.org/officeDocument/2006/relationships/notesSlide" Target="../notesSlides/notesSlide8.xml"/><Relationship Id="rId1" Type="http://schemas.openxmlformats.org/officeDocument/2006/relationships/slideLayout" Target="../slideLayouts/slideLayout35.xml"/><Relationship Id="rId6" Type="http://schemas.openxmlformats.org/officeDocument/2006/relationships/image" Target="../media/image64.svg"/><Relationship Id="rId5" Type="http://schemas.openxmlformats.org/officeDocument/2006/relationships/image" Target="../media/image63.png"/><Relationship Id="rId10" Type="http://schemas.openxmlformats.org/officeDocument/2006/relationships/image" Target="../media/image67.png"/><Relationship Id="rId4" Type="http://schemas.openxmlformats.org/officeDocument/2006/relationships/image" Target="../media/image62.svg"/><Relationship Id="rId9" Type="http://schemas.openxmlformats.org/officeDocument/2006/relationships/image" Target="../media/image31.png"/></Relationships>
</file>

<file path=ppt/slides/_rels/slide9.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31.png"/><Relationship Id="rId7" Type="http://schemas.openxmlformats.org/officeDocument/2006/relationships/image" Target="../media/image71.svg"/><Relationship Id="rId2" Type="http://schemas.openxmlformats.org/officeDocument/2006/relationships/notesSlide" Target="../notesSlides/notesSlide9.xml"/><Relationship Id="rId1" Type="http://schemas.openxmlformats.org/officeDocument/2006/relationships/slideLayout" Target="../slideLayouts/slideLayout35.xml"/><Relationship Id="rId6" Type="http://schemas.openxmlformats.org/officeDocument/2006/relationships/image" Target="../media/image70.png"/><Relationship Id="rId5" Type="http://schemas.openxmlformats.org/officeDocument/2006/relationships/image" Target="../media/image69.svg"/><Relationship Id="rId10" Type="http://schemas.openxmlformats.org/officeDocument/2006/relationships/image" Target="../media/image74.png"/><Relationship Id="rId4" Type="http://schemas.openxmlformats.org/officeDocument/2006/relationships/image" Target="../media/image68.png"/><Relationship Id="rId9" Type="http://schemas.openxmlformats.org/officeDocument/2006/relationships/image" Target="../media/image73.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3E87B90-7779-47CE-B120-6FF197D9FB21}"/>
              </a:ext>
            </a:extLst>
          </p:cNvPr>
          <p:cNvSpPr>
            <a:spLocks noGrp="1"/>
          </p:cNvSpPr>
          <p:nvPr>
            <p:ph type="title"/>
          </p:nvPr>
        </p:nvSpPr>
        <p:spPr/>
        <p:txBody>
          <a:bodyPr/>
          <a:lstStyle/>
          <a:p>
            <a:r>
              <a:rPr lang="en-US" dirty="0"/>
              <a:t>Azure DevOps</a:t>
            </a:r>
            <a:br>
              <a:rPr lang="en-US" dirty="0"/>
            </a:br>
            <a:endParaRPr lang="en-US" dirty="0"/>
          </a:p>
        </p:txBody>
      </p:sp>
      <p:sp>
        <p:nvSpPr>
          <p:cNvPr id="7" name="Text Placeholder 6">
            <a:extLst>
              <a:ext uri="{FF2B5EF4-FFF2-40B4-BE49-F238E27FC236}">
                <a16:creationId xmlns:a16="http://schemas.microsoft.com/office/drawing/2014/main" id="{B1069BD4-79AF-4731-BB22-1B77F1ECF016}"/>
              </a:ext>
            </a:extLst>
          </p:cNvPr>
          <p:cNvSpPr>
            <a:spLocks noGrp="1"/>
          </p:cNvSpPr>
          <p:nvPr>
            <p:ph type="body" sz="quarter" idx="12"/>
          </p:nvPr>
        </p:nvSpPr>
        <p:spPr/>
        <p:txBody>
          <a:bodyPr/>
          <a:lstStyle/>
          <a:p>
            <a:endParaRPr lang="en-US" dirty="0"/>
          </a:p>
        </p:txBody>
      </p:sp>
      <p:pic>
        <p:nvPicPr>
          <p:cNvPr id="8" name="Picture 7">
            <a:extLst>
              <a:ext uri="{FF2B5EF4-FFF2-40B4-BE49-F238E27FC236}">
                <a16:creationId xmlns:a16="http://schemas.microsoft.com/office/drawing/2014/main" id="{6D7F0D34-EFFF-4AB0-B1A5-04DB58CD5830}"/>
              </a:ext>
              <a:ext uri="{C183D7F6-B498-43B3-948B-1728B52AA6E4}">
                <adec:decorative xmlns:adec="http://schemas.microsoft.com/office/drawing/2017/decorative" val="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58529" y="328956"/>
            <a:ext cx="7433472" cy="6381968"/>
          </a:xfrm>
          <a:prstGeom prst="rect">
            <a:avLst/>
          </a:prstGeom>
        </p:spPr>
      </p:pic>
    </p:spTree>
    <p:extLst>
      <p:ext uri="{BB962C8B-B14F-4D97-AF65-F5344CB8AC3E}">
        <p14:creationId xmlns:p14="http://schemas.microsoft.com/office/powerpoint/2010/main" val="1721688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ADB4FA92-B87B-4B19-ADFF-5F21E8692F9B}"/>
              </a:ext>
            </a:extLst>
          </p:cNvPr>
          <p:cNvGrpSpPr/>
          <p:nvPr/>
        </p:nvGrpSpPr>
        <p:grpSpPr>
          <a:xfrm>
            <a:off x="8529749" y="4750048"/>
            <a:ext cx="3607790" cy="420037"/>
            <a:chOff x="5498028" y="6418322"/>
            <a:chExt cx="3680134" cy="428460"/>
          </a:xfrm>
        </p:grpSpPr>
        <p:sp>
          <p:nvSpPr>
            <p:cNvPr id="18" name="Text Placeholder 3">
              <a:extLst>
                <a:ext uri="{FF2B5EF4-FFF2-40B4-BE49-F238E27FC236}">
                  <a16:creationId xmlns:a16="http://schemas.microsoft.com/office/drawing/2014/main" id="{E946A14D-0098-4060-B831-6050D24F17D0}"/>
                </a:ext>
              </a:extLst>
            </p:cNvPr>
            <p:cNvSpPr txBox="1">
              <a:spLocks/>
            </p:cNvSpPr>
            <p:nvPr/>
          </p:nvSpPr>
          <p:spPr>
            <a:xfrm>
              <a:off x="6079918" y="6480621"/>
              <a:ext cx="3098244" cy="307777"/>
            </a:xfrm>
            <a:prstGeom prst="rect">
              <a:avLst/>
            </a:prstGeom>
            <a:solidFill>
              <a:srgbClr val="0078D7"/>
            </a:solidFill>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buNone/>
                <a:defRPr/>
              </a:pPr>
              <a:r>
                <a:rPr lang="en-US" sz="1961" b="1">
                  <a:solidFill>
                    <a:srgbClr val="FFFFFF"/>
                  </a:solidFill>
                  <a:latin typeface="Segoe UI Semibold" panose="020B0702040204020203" pitchFamily="34" charset="0"/>
                  <a:cs typeface="Segoe UI Semibold" panose="020B0702040204020203" pitchFamily="34" charset="0"/>
                </a:rPr>
                <a:t>https://azure.com/devops</a:t>
              </a:r>
            </a:p>
          </p:txBody>
        </p:sp>
        <p:sp>
          <p:nvSpPr>
            <p:cNvPr id="19" name="Oval 18">
              <a:extLst>
                <a:ext uri="{FF2B5EF4-FFF2-40B4-BE49-F238E27FC236}">
                  <a16:creationId xmlns:a16="http://schemas.microsoft.com/office/drawing/2014/main" id="{BCBDC202-1D51-481C-8FD6-94981F76467F}"/>
                </a:ext>
              </a:extLst>
            </p:cNvPr>
            <p:cNvSpPr/>
            <p:nvPr/>
          </p:nvSpPr>
          <p:spPr bwMode="auto">
            <a:xfrm>
              <a:off x="5498028" y="6418322"/>
              <a:ext cx="428462" cy="428460"/>
            </a:xfrm>
            <a:prstGeom prst="ellipse">
              <a:avLst/>
            </a:prstGeom>
            <a:noFill/>
            <a:ln w="28575" cap="flat" cmpd="sng" algn="ctr">
              <a:solidFill>
                <a:schemeClr val="tx1"/>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751" fontAlgn="base">
                <a:spcBef>
                  <a:spcPct val="0"/>
                </a:spcBef>
                <a:spcAft>
                  <a:spcPct val="0"/>
                </a:spcAft>
                <a:defRPr/>
              </a:pPr>
              <a:r>
                <a:rPr lang="en-US" sz="1961" kern="0">
                  <a:ln w="19050">
                    <a:noFill/>
                  </a:ln>
                  <a:solidFill>
                    <a:srgbClr val="FFFFFF"/>
                  </a:solidFill>
                  <a:latin typeface="Segoe UI"/>
                  <a:ea typeface="Segoe UI" pitchFamily="34" charset="0"/>
                  <a:cs typeface="Segoe UI" pitchFamily="34" charset="0"/>
                  <a:sym typeface="Wingdings" panose="05000000000000000000" pitchFamily="2" charset="2"/>
                </a:rPr>
                <a:t></a:t>
              </a:r>
              <a:endParaRPr lang="en-US" sz="1961" kern="0">
                <a:ln w="19050">
                  <a:noFill/>
                </a:ln>
                <a:solidFill>
                  <a:srgbClr val="FFFFFF"/>
                </a:solidFill>
                <a:latin typeface="Segoe UI"/>
                <a:ea typeface="Segoe UI" pitchFamily="34" charset="0"/>
                <a:cs typeface="Segoe UI" pitchFamily="34" charset="0"/>
              </a:endParaRPr>
            </a:p>
          </p:txBody>
        </p:sp>
      </p:grpSp>
      <p:sp>
        <p:nvSpPr>
          <p:cNvPr id="8" name="Rectangle 7">
            <a:extLst>
              <a:ext uri="{FF2B5EF4-FFF2-40B4-BE49-F238E27FC236}">
                <a16:creationId xmlns:a16="http://schemas.microsoft.com/office/drawing/2014/main" id="{C0687F24-0C16-4FA6-A486-B7919D6CD8F0}"/>
              </a:ext>
            </a:extLst>
          </p:cNvPr>
          <p:cNvSpPr/>
          <p:nvPr/>
        </p:nvSpPr>
        <p:spPr bwMode="auto">
          <a:xfrm>
            <a:off x="-71910" y="487"/>
            <a:ext cx="3122511" cy="6857027"/>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 name="Title 3">
            <a:extLst>
              <a:ext uri="{FF2B5EF4-FFF2-40B4-BE49-F238E27FC236}">
                <a16:creationId xmlns:a16="http://schemas.microsoft.com/office/drawing/2014/main" id="{54167758-A408-481B-A88D-85B8E25EA98D}"/>
              </a:ext>
            </a:extLst>
          </p:cNvPr>
          <p:cNvSpPr>
            <a:spLocks noGrp="1"/>
          </p:cNvSpPr>
          <p:nvPr>
            <p:ph type="title"/>
          </p:nvPr>
        </p:nvSpPr>
        <p:spPr>
          <a:xfrm>
            <a:off x="1" y="199355"/>
            <a:ext cx="3050600" cy="599969"/>
          </a:xfrm>
        </p:spPr>
        <p:txBody>
          <a:bodyPr/>
          <a:lstStyle/>
          <a:p>
            <a:pPr algn="ctr"/>
            <a:r>
              <a:rPr lang="en-US" sz="3137">
                <a:solidFill>
                  <a:schemeClr val="bg2"/>
                </a:solidFill>
              </a:rPr>
              <a:t>Azure DevOps</a:t>
            </a:r>
          </a:p>
        </p:txBody>
      </p:sp>
      <p:grpSp>
        <p:nvGrpSpPr>
          <p:cNvPr id="17" name="Group 16">
            <a:extLst>
              <a:ext uri="{FF2B5EF4-FFF2-40B4-BE49-F238E27FC236}">
                <a16:creationId xmlns:a16="http://schemas.microsoft.com/office/drawing/2014/main" id="{CFA1D3B8-CC25-48BC-8447-639688C7A9FC}"/>
              </a:ext>
            </a:extLst>
          </p:cNvPr>
          <p:cNvGrpSpPr/>
          <p:nvPr/>
        </p:nvGrpSpPr>
        <p:grpSpPr>
          <a:xfrm>
            <a:off x="3711547" y="290142"/>
            <a:ext cx="7523364" cy="5056933"/>
            <a:chOff x="3872940" y="793665"/>
            <a:chExt cx="7674223" cy="5158335"/>
          </a:xfrm>
        </p:grpSpPr>
        <p:sp>
          <p:nvSpPr>
            <p:cNvPr id="16" name="TextBox 15">
              <a:extLst>
                <a:ext uri="{FF2B5EF4-FFF2-40B4-BE49-F238E27FC236}">
                  <a16:creationId xmlns:a16="http://schemas.microsoft.com/office/drawing/2014/main" id="{DE367368-3EB7-47E8-B49B-215A9A8E91E6}"/>
                </a:ext>
              </a:extLst>
            </p:cNvPr>
            <p:cNvSpPr txBox="1"/>
            <p:nvPr/>
          </p:nvSpPr>
          <p:spPr>
            <a:xfrm>
              <a:off x="4532901" y="793665"/>
              <a:ext cx="7014262" cy="5158335"/>
            </a:xfrm>
            <a:prstGeom prst="rect">
              <a:avLst/>
            </a:prstGeom>
            <a:noFill/>
          </p:spPr>
          <p:txBody>
            <a:bodyPr wrap="square" lIns="179285" tIns="143428" rIns="179285" bIns="143428" rtlCol="0">
              <a:spAutoFit/>
            </a:bodyPr>
            <a:lstStyle/>
            <a:p>
              <a:pPr defTabSz="914314">
                <a:spcAft>
                  <a:spcPts val="2353"/>
                </a:spcAft>
              </a:pPr>
              <a:r>
                <a:rPr lang="en-GB">
                  <a:solidFill>
                    <a:srgbClr val="FFFFFF"/>
                  </a:solidFill>
                  <a:latin typeface="Segoe UI"/>
                </a:rPr>
                <a:t>Plan smarter, collaborate better, and ship faster with a set of modern dev services</a:t>
              </a:r>
            </a:p>
            <a:p>
              <a:pPr defTabSz="914314">
                <a:spcAft>
                  <a:spcPts val="2353"/>
                </a:spcAft>
              </a:pPr>
              <a:r>
                <a:rPr lang="en-GB">
                  <a:solidFill>
                    <a:srgbClr val="FFFFFF"/>
                  </a:solidFill>
                  <a:latin typeface="Segoe UI"/>
                </a:rPr>
                <a:t>Any developer, any platform, any cloud. Full support for hybrid cloud, on-premises &amp; containers.</a:t>
              </a:r>
            </a:p>
            <a:p>
              <a:pPr defTabSz="914314">
                <a:spcAft>
                  <a:spcPts val="2353"/>
                </a:spcAft>
              </a:pPr>
              <a:r>
                <a:rPr lang="en-GB">
                  <a:solidFill>
                    <a:srgbClr val="FFFFFF"/>
                  </a:solidFill>
                  <a:latin typeface="Segoe UI"/>
                </a:rPr>
                <a:t>Use all the Azure DevOps services or choose just what you need to complement your existing workflows</a:t>
              </a:r>
            </a:p>
            <a:p>
              <a:pPr defTabSz="914314">
                <a:spcAft>
                  <a:spcPts val="2353"/>
                </a:spcAft>
              </a:pPr>
              <a:r>
                <a:rPr lang="en-GB">
                  <a:solidFill>
                    <a:srgbClr val="FFFFFF"/>
                  </a:solidFill>
                  <a:latin typeface="Segoe UI"/>
                </a:rPr>
                <a:t>Best in class builds for open source. Free unlimited build minutes for public projects and up to 10 free concurrent pipelines across Windows, Linux and macOS</a:t>
              </a:r>
            </a:p>
            <a:p>
              <a:pPr defTabSz="914314">
                <a:spcAft>
                  <a:spcPts val="2353"/>
                </a:spcAft>
              </a:pPr>
              <a:r>
                <a:rPr lang="en-GB">
                  <a:solidFill>
                    <a:srgbClr val="FFFFFF"/>
                  </a:solidFill>
                  <a:latin typeface="Segoe UI"/>
                </a:rPr>
                <a:t>Get started for free for small teams, scales to support the largest enterprises</a:t>
              </a:r>
            </a:p>
            <a:p>
              <a:pPr defTabSz="914314">
                <a:spcAft>
                  <a:spcPts val="2353"/>
                </a:spcAft>
              </a:pPr>
              <a:endParaRPr lang="en-US" err="1">
                <a:solidFill>
                  <a:srgbClr val="FFFFFF"/>
                </a:solidFill>
                <a:latin typeface="Segoe UI"/>
              </a:endParaRPr>
            </a:p>
          </p:txBody>
        </p:sp>
        <p:sp>
          <p:nvSpPr>
            <p:cNvPr id="34" name="Oval 33">
              <a:extLst>
                <a:ext uri="{FF2B5EF4-FFF2-40B4-BE49-F238E27FC236}">
                  <a16:creationId xmlns:a16="http://schemas.microsoft.com/office/drawing/2014/main" id="{F9F21E1E-EC36-44E9-B35A-A8379A978484}"/>
                </a:ext>
              </a:extLst>
            </p:cNvPr>
            <p:cNvSpPr/>
            <p:nvPr/>
          </p:nvSpPr>
          <p:spPr bwMode="auto">
            <a:xfrm>
              <a:off x="3877367" y="933506"/>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35" name="Graphic 34">
              <a:extLst>
                <a:ext uri="{FF2B5EF4-FFF2-40B4-BE49-F238E27FC236}">
                  <a16:creationId xmlns:a16="http://schemas.microsoft.com/office/drawing/2014/main" id="{2677C589-35B6-4D99-8E35-79961006D14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977602" y="1038569"/>
              <a:ext cx="342900" cy="325755"/>
            </a:xfrm>
            <a:prstGeom prst="rect">
              <a:avLst/>
            </a:prstGeom>
          </p:spPr>
        </p:pic>
        <p:sp>
          <p:nvSpPr>
            <p:cNvPr id="37" name="Oval 36">
              <a:extLst>
                <a:ext uri="{FF2B5EF4-FFF2-40B4-BE49-F238E27FC236}">
                  <a16:creationId xmlns:a16="http://schemas.microsoft.com/office/drawing/2014/main" id="{073989DB-7CE9-4236-B8DA-F4D58DDCD9C8}"/>
                </a:ext>
              </a:extLst>
            </p:cNvPr>
            <p:cNvSpPr/>
            <p:nvPr/>
          </p:nvSpPr>
          <p:spPr bwMode="auto">
            <a:xfrm>
              <a:off x="3877367" y="1806043"/>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8" name="Oval 37">
              <a:extLst>
                <a:ext uri="{FF2B5EF4-FFF2-40B4-BE49-F238E27FC236}">
                  <a16:creationId xmlns:a16="http://schemas.microsoft.com/office/drawing/2014/main" id="{72A4CD53-3BFD-4E18-803D-E8696C5B15AA}"/>
                </a:ext>
              </a:extLst>
            </p:cNvPr>
            <p:cNvSpPr/>
            <p:nvPr/>
          </p:nvSpPr>
          <p:spPr bwMode="auto">
            <a:xfrm>
              <a:off x="3877367" y="2665849"/>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9" name="Oval 38">
              <a:extLst>
                <a:ext uri="{FF2B5EF4-FFF2-40B4-BE49-F238E27FC236}">
                  <a16:creationId xmlns:a16="http://schemas.microsoft.com/office/drawing/2014/main" id="{642D528C-16CE-41F6-8EC9-E6DBBC7ED6CE}"/>
                </a:ext>
              </a:extLst>
            </p:cNvPr>
            <p:cNvSpPr/>
            <p:nvPr/>
          </p:nvSpPr>
          <p:spPr bwMode="auto">
            <a:xfrm>
              <a:off x="3877367" y="3538210"/>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0" name="Oval 39">
              <a:extLst>
                <a:ext uri="{FF2B5EF4-FFF2-40B4-BE49-F238E27FC236}">
                  <a16:creationId xmlns:a16="http://schemas.microsoft.com/office/drawing/2014/main" id="{EC77250A-DBE0-4EC2-9044-7F80D04DD54E}"/>
                </a:ext>
              </a:extLst>
            </p:cNvPr>
            <p:cNvSpPr/>
            <p:nvPr/>
          </p:nvSpPr>
          <p:spPr bwMode="auto">
            <a:xfrm>
              <a:off x="3872940" y="4606173"/>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41" name="Graphic 40">
              <a:extLst>
                <a:ext uri="{FF2B5EF4-FFF2-40B4-BE49-F238E27FC236}">
                  <a16:creationId xmlns:a16="http://schemas.microsoft.com/office/drawing/2014/main" id="{092DD412-8E10-4F9A-BC50-7AC506DF244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011275" y="4730314"/>
              <a:ext cx="266700" cy="285750"/>
            </a:xfrm>
            <a:prstGeom prst="rect">
              <a:avLst/>
            </a:prstGeom>
          </p:spPr>
        </p:pic>
        <p:pic>
          <p:nvPicPr>
            <p:cNvPr id="42" name="Graphic 41">
              <a:extLst>
                <a:ext uri="{FF2B5EF4-FFF2-40B4-BE49-F238E27FC236}">
                  <a16:creationId xmlns:a16="http://schemas.microsoft.com/office/drawing/2014/main" id="{CD0A99E7-7D63-49B9-A3E7-FC507D6F833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977602" y="3634884"/>
              <a:ext cx="361950" cy="361950"/>
            </a:xfrm>
            <a:prstGeom prst="rect">
              <a:avLst/>
            </a:prstGeom>
          </p:spPr>
        </p:pic>
        <p:pic>
          <p:nvPicPr>
            <p:cNvPr id="43" name="Graphic 42">
              <a:extLst>
                <a:ext uri="{FF2B5EF4-FFF2-40B4-BE49-F238E27FC236}">
                  <a16:creationId xmlns:a16="http://schemas.microsoft.com/office/drawing/2014/main" id="{4E3F918E-838D-41FA-9FCD-45BD2ECB846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006177" y="2772048"/>
              <a:ext cx="285750" cy="342900"/>
            </a:xfrm>
            <a:prstGeom prst="rect">
              <a:avLst/>
            </a:prstGeom>
          </p:spPr>
        </p:pic>
        <p:pic>
          <p:nvPicPr>
            <p:cNvPr id="44" name="Graphic 43">
              <a:extLst>
                <a:ext uri="{FF2B5EF4-FFF2-40B4-BE49-F238E27FC236}">
                  <a16:creationId xmlns:a16="http://schemas.microsoft.com/office/drawing/2014/main" id="{D0D43311-CB52-4426-ADEA-4AB650BCD566}"/>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987127" y="1895328"/>
              <a:ext cx="342900" cy="342900"/>
            </a:xfrm>
            <a:prstGeom prst="rect">
              <a:avLst/>
            </a:prstGeom>
          </p:spPr>
        </p:pic>
      </p:grpSp>
      <p:cxnSp>
        <p:nvCxnSpPr>
          <p:cNvPr id="26" name="Straight Connector 25">
            <a:extLst>
              <a:ext uri="{FF2B5EF4-FFF2-40B4-BE49-F238E27FC236}">
                <a16:creationId xmlns:a16="http://schemas.microsoft.com/office/drawing/2014/main" id="{273F531B-6F95-4153-A48E-2E32777FF4D9}"/>
              </a:ext>
            </a:extLst>
          </p:cNvPr>
          <p:cNvCxnSpPr>
            <a:cxnSpLocks/>
          </p:cNvCxnSpPr>
          <p:nvPr/>
        </p:nvCxnSpPr>
        <p:spPr>
          <a:xfrm>
            <a:off x="3050601" y="5411656"/>
            <a:ext cx="9141400" cy="0"/>
          </a:xfrm>
          <a:prstGeom prst="line">
            <a:avLst/>
          </a:prstGeom>
          <a:ln w="76200">
            <a:solidFill>
              <a:srgbClr val="E4E4E4"/>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C1B4CB81-CA15-4E67-A37F-374ECBB22C93}"/>
              </a:ext>
            </a:extLst>
          </p:cNvPr>
          <p:cNvSpPr/>
          <p:nvPr/>
        </p:nvSpPr>
        <p:spPr bwMode="auto">
          <a:xfrm>
            <a:off x="3171694" y="5504137"/>
            <a:ext cx="9020307" cy="1319373"/>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33" name="Graphic 32">
            <a:extLst>
              <a:ext uri="{FF2B5EF4-FFF2-40B4-BE49-F238E27FC236}">
                <a16:creationId xmlns:a16="http://schemas.microsoft.com/office/drawing/2014/main" id="{FEEB07FA-9060-4276-B370-5EB3138F8D11}"/>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3441203" y="5766054"/>
            <a:ext cx="1464726" cy="427921"/>
          </a:xfrm>
          <a:prstGeom prst="rect">
            <a:avLst/>
          </a:prstGeom>
        </p:spPr>
      </p:pic>
      <p:sp>
        <p:nvSpPr>
          <p:cNvPr id="54" name="TextBox 53">
            <a:extLst>
              <a:ext uri="{FF2B5EF4-FFF2-40B4-BE49-F238E27FC236}">
                <a16:creationId xmlns:a16="http://schemas.microsoft.com/office/drawing/2014/main" id="{FCB689AD-8F69-451E-8704-4AD586264C06}"/>
              </a:ext>
            </a:extLst>
          </p:cNvPr>
          <p:cNvSpPr txBox="1"/>
          <p:nvPr/>
        </p:nvSpPr>
        <p:spPr>
          <a:xfrm>
            <a:off x="5642565" y="5577633"/>
            <a:ext cx="5327922" cy="561211"/>
          </a:xfrm>
          <a:prstGeom prst="rect">
            <a:avLst/>
          </a:prstGeom>
          <a:noFill/>
        </p:spPr>
        <p:txBody>
          <a:bodyPr wrap="none" lIns="179285" tIns="143428" rIns="179285" bIns="143428" rtlCol="0">
            <a:spAutoFit/>
          </a:bodyPr>
          <a:lstStyle/>
          <a:p>
            <a:pPr defTabSz="914314">
              <a:lnSpc>
                <a:spcPct val="90000"/>
              </a:lnSpc>
              <a:spcAft>
                <a:spcPts val="588"/>
              </a:spcAft>
            </a:pPr>
            <a:r>
              <a:rPr lang="en-GB" sz="1961">
                <a:gradFill>
                  <a:gsLst>
                    <a:gs pos="2917">
                      <a:srgbClr val="FFFFFF"/>
                    </a:gs>
                    <a:gs pos="30000">
                      <a:srgbClr val="FFFFFF"/>
                    </a:gs>
                  </a:gsLst>
                  <a:lin ang="5400000" scaled="0"/>
                </a:gradFill>
                <a:latin typeface="Segoe UI"/>
              </a:rPr>
              <a:t>Join us for a community livestream and Q&amp;A</a:t>
            </a:r>
            <a:endParaRPr lang="en-US" sz="1961">
              <a:gradFill>
                <a:gsLst>
                  <a:gs pos="2917">
                    <a:srgbClr val="FFFFFF"/>
                  </a:gs>
                  <a:gs pos="30000">
                    <a:srgbClr val="FFFFFF"/>
                  </a:gs>
                </a:gsLst>
                <a:lin ang="5400000" scaled="0"/>
              </a:gradFill>
              <a:latin typeface="Segoe UI"/>
            </a:endParaRPr>
          </a:p>
        </p:txBody>
      </p:sp>
      <p:sp>
        <p:nvSpPr>
          <p:cNvPr id="57" name="TextBox 56">
            <a:extLst>
              <a:ext uri="{FF2B5EF4-FFF2-40B4-BE49-F238E27FC236}">
                <a16:creationId xmlns:a16="http://schemas.microsoft.com/office/drawing/2014/main" id="{5150A5B4-5200-4695-8D14-D24DE0CA8DAC}"/>
              </a:ext>
            </a:extLst>
          </p:cNvPr>
          <p:cNvSpPr txBox="1"/>
          <p:nvPr/>
        </p:nvSpPr>
        <p:spPr>
          <a:xfrm>
            <a:off x="5642566" y="5945978"/>
            <a:ext cx="5397520" cy="506901"/>
          </a:xfrm>
          <a:prstGeom prst="rect">
            <a:avLst/>
          </a:prstGeom>
          <a:noFill/>
        </p:spPr>
        <p:txBody>
          <a:bodyPr wrap="square" lIns="179285" tIns="143428" rIns="179285" bIns="143428" rtlCol="0">
            <a:spAutoFit/>
          </a:bodyPr>
          <a:lstStyle/>
          <a:p>
            <a:pPr defTabSz="914314">
              <a:lnSpc>
                <a:spcPct val="90000"/>
              </a:lnSpc>
              <a:spcAft>
                <a:spcPts val="588"/>
              </a:spcAft>
            </a:pPr>
            <a:r>
              <a:rPr lang="en-US" sz="1568">
                <a:gradFill>
                  <a:gsLst>
                    <a:gs pos="2917">
                      <a:srgbClr val="FFFFFF"/>
                    </a:gs>
                    <a:gs pos="30000">
                      <a:srgbClr val="FFFFFF"/>
                    </a:gs>
                  </a:gsLst>
                  <a:lin ang="5400000" scaled="0"/>
                </a:gradFill>
                <a:latin typeface="Segoe UI"/>
              </a:rPr>
              <a:t>Sept 17th 8:30am Pacific, 11:30am Eastern, 3:30pm UTC</a:t>
            </a:r>
          </a:p>
        </p:txBody>
      </p:sp>
      <p:sp>
        <p:nvSpPr>
          <p:cNvPr id="60" name="TextBox 59">
            <a:extLst>
              <a:ext uri="{FF2B5EF4-FFF2-40B4-BE49-F238E27FC236}">
                <a16:creationId xmlns:a16="http://schemas.microsoft.com/office/drawing/2014/main" id="{910EBD35-FB0E-49CC-B2EB-618427FA8C85}"/>
              </a:ext>
            </a:extLst>
          </p:cNvPr>
          <p:cNvSpPr txBox="1"/>
          <p:nvPr/>
        </p:nvSpPr>
        <p:spPr>
          <a:xfrm>
            <a:off x="3239910" y="6357588"/>
            <a:ext cx="4467750" cy="561211"/>
          </a:xfrm>
          <a:prstGeom prst="rect">
            <a:avLst/>
          </a:prstGeom>
          <a:noFill/>
        </p:spPr>
        <p:txBody>
          <a:bodyPr wrap="none" lIns="179285" tIns="143428" rIns="179285" bIns="143428" rtlCol="0">
            <a:spAutoFit/>
          </a:bodyPr>
          <a:lstStyle/>
          <a:p>
            <a:pPr defTabSz="914314">
              <a:lnSpc>
                <a:spcPct val="90000"/>
              </a:lnSpc>
              <a:spcAft>
                <a:spcPts val="588"/>
              </a:spcAft>
            </a:pPr>
            <a:r>
              <a:rPr lang="en-GB" sz="1961">
                <a:gradFill>
                  <a:gsLst>
                    <a:gs pos="2917">
                      <a:srgbClr val="FFFFFF"/>
                    </a:gs>
                    <a:gs pos="30000">
                      <a:srgbClr val="FFFFFF"/>
                    </a:gs>
                  </a:gsLst>
                  <a:lin ang="5400000" scaled="0"/>
                </a:gradFill>
                <a:latin typeface="Segoe UI Semibold"/>
              </a:rPr>
              <a:t>https://aka.ms/AzureDevOpsLaunch</a:t>
            </a:r>
          </a:p>
        </p:txBody>
      </p:sp>
      <p:sp>
        <p:nvSpPr>
          <p:cNvPr id="45" name="TextBox 44">
            <a:extLst>
              <a:ext uri="{FF2B5EF4-FFF2-40B4-BE49-F238E27FC236}">
                <a16:creationId xmlns:a16="http://schemas.microsoft.com/office/drawing/2014/main" id="{4940CB58-3EB5-4188-91B2-9C77EC6EEA8F}"/>
              </a:ext>
            </a:extLst>
          </p:cNvPr>
          <p:cNvSpPr txBox="1"/>
          <p:nvPr/>
        </p:nvSpPr>
        <p:spPr>
          <a:xfrm>
            <a:off x="8005105" y="6354778"/>
            <a:ext cx="2019807" cy="561211"/>
          </a:xfrm>
          <a:prstGeom prst="rect">
            <a:avLst/>
          </a:prstGeom>
          <a:noFill/>
        </p:spPr>
        <p:txBody>
          <a:bodyPr wrap="none" lIns="179285" tIns="143428" rIns="179285" bIns="143428" rtlCol="0">
            <a:spAutoFit/>
          </a:bodyPr>
          <a:lstStyle/>
          <a:p>
            <a:pPr algn="r" defTabSz="914314">
              <a:lnSpc>
                <a:spcPct val="90000"/>
              </a:lnSpc>
              <a:spcAft>
                <a:spcPts val="588"/>
              </a:spcAft>
            </a:pPr>
            <a:r>
              <a:rPr lang="en-US" sz="1961" dirty="0">
                <a:solidFill>
                  <a:srgbClr val="FFFFFF"/>
                </a:solidFill>
                <a:latin typeface="Segoe UI"/>
              </a:rPr>
              <a:t>#</a:t>
            </a:r>
            <a:r>
              <a:rPr lang="en-US" sz="1961" dirty="0" err="1">
                <a:solidFill>
                  <a:srgbClr val="FFFFFF"/>
                </a:solidFill>
                <a:latin typeface="Segoe UI"/>
              </a:rPr>
              <a:t>AzureDevOps</a:t>
            </a:r>
            <a:endParaRPr lang="en-US" sz="1961" dirty="0">
              <a:solidFill>
                <a:srgbClr val="FFFFFF"/>
              </a:solidFill>
              <a:latin typeface="Segoe UI"/>
            </a:endParaRPr>
          </a:p>
        </p:txBody>
      </p:sp>
      <p:grpSp>
        <p:nvGrpSpPr>
          <p:cNvPr id="10" name="Group 9">
            <a:extLst>
              <a:ext uri="{FF2B5EF4-FFF2-40B4-BE49-F238E27FC236}">
                <a16:creationId xmlns:a16="http://schemas.microsoft.com/office/drawing/2014/main" id="{5525C9DF-FB41-468B-B2A6-67D6A934B49B}"/>
              </a:ext>
            </a:extLst>
          </p:cNvPr>
          <p:cNvGrpSpPr/>
          <p:nvPr/>
        </p:nvGrpSpPr>
        <p:grpSpPr>
          <a:xfrm>
            <a:off x="471439" y="1020197"/>
            <a:ext cx="1905785" cy="913431"/>
            <a:chOff x="480892" y="1040157"/>
            <a:chExt cx="1944000" cy="931747"/>
          </a:xfrm>
        </p:grpSpPr>
        <p:pic>
          <p:nvPicPr>
            <p:cNvPr id="5" name="Picture 8" descr="A picture containing object&#10;&#10;Description generated with very high confidence">
              <a:extLst>
                <a:ext uri="{FF2B5EF4-FFF2-40B4-BE49-F238E27FC236}">
                  <a16:creationId xmlns:a16="http://schemas.microsoft.com/office/drawing/2014/main" id="{46DB9986-344C-46FF-85F9-BAC86579AC0B}"/>
                </a:ext>
              </a:extLst>
            </p:cNvPr>
            <p:cNvPicPr>
              <a:picLocks noChangeAspect="1"/>
            </p:cNvPicPr>
            <p:nvPr/>
          </p:nvPicPr>
          <p:blipFill>
            <a:blip r:embed="rId15"/>
            <a:stretch>
              <a:fillRect/>
            </a:stretch>
          </p:blipFill>
          <p:spPr>
            <a:xfrm>
              <a:off x="1241772" y="1040157"/>
              <a:ext cx="422241" cy="422109"/>
            </a:xfrm>
            <a:prstGeom prst="rect">
              <a:avLst/>
            </a:prstGeom>
          </p:spPr>
        </p:pic>
        <p:sp>
          <p:nvSpPr>
            <p:cNvPr id="50" name="TextBox 49">
              <a:extLst>
                <a:ext uri="{FF2B5EF4-FFF2-40B4-BE49-F238E27FC236}">
                  <a16:creationId xmlns:a16="http://schemas.microsoft.com/office/drawing/2014/main" id="{1BA5139E-2C57-4D83-9C4A-7867FB7464DF}"/>
                </a:ext>
              </a:extLst>
            </p:cNvPr>
            <p:cNvSpPr txBox="1"/>
            <p:nvPr/>
          </p:nvSpPr>
          <p:spPr>
            <a:xfrm>
              <a:off x="480892" y="1359904"/>
              <a:ext cx="1944000" cy="612000"/>
            </a:xfrm>
            <a:prstGeom prst="rect">
              <a:avLst/>
            </a:prstGeom>
            <a:noFill/>
          </p:spPr>
          <p:txBody>
            <a:bodyPr rot="0" spcFirstLastPara="0" vertOverflow="overflow" horzOverflow="overflow" vert="horz" wrap="square" lIns="0" tIns="143428" rIns="0" bIns="143428" numCol="1" spcCol="0" rtlCol="0" fromWordArt="0" anchor="t" anchorCtr="0" forceAA="0" compatLnSpc="1">
              <a:prstTxWarp prst="textNoShape">
                <a:avLst/>
              </a:prstTxWarp>
              <a:noAutofit/>
            </a:bodyPr>
            <a:lstStyle/>
            <a:p>
              <a:pPr algn="ctr" defTabSz="914314"/>
              <a:r>
                <a:rPr lang="en-US" sz="1568">
                  <a:solidFill>
                    <a:srgbClr val="00B294"/>
                  </a:solidFill>
                  <a:latin typeface="Segoe UI Semibold"/>
                </a:rPr>
                <a:t>Azure Boards</a:t>
              </a:r>
              <a:endParaRPr lang="en-US" sz="1568">
                <a:solidFill>
                  <a:srgbClr val="00B294"/>
                </a:solidFill>
                <a:latin typeface="Segoe UI Semibold"/>
                <a:cs typeface="Segoe UI"/>
              </a:endParaRPr>
            </a:p>
          </p:txBody>
        </p:sp>
      </p:grpSp>
      <p:grpSp>
        <p:nvGrpSpPr>
          <p:cNvPr id="11" name="Group 10">
            <a:extLst>
              <a:ext uri="{FF2B5EF4-FFF2-40B4-BE49-F238E27FC236}">
                <a16:creationId xmlns:a16="http://schemas.microsoft.com/office/drawing/2014/main" id="{C0B32E49-D0CE-426C-906B-5CBF00088BCE}"/>
              </a:ext>
            </a:extLst>
          </p:cNvPr>
          <p:cNvGrpSpPr/>
          <p:nvPr/>
        </p:nvGrpSpPr>
        <p:grpSpPr>
          <a:xfrm>
            <a:off x="471439" y="2187270"/>
            <a:ext cx="1905785" cy="936437"/>
            <a:chOff x="480892" y="2154633"/>
            <a:chExt cx="1944000" cy="955215"/>
          </a:xfrm>
        </p:grpSpPr>
        <p:pic>
          <p:nvPicPr>
            <p:cNvPr id="6" name="Picture 10" descr="A picture containing stop, sign, outdoor, sitting&#10;&#10;Description generated with very high confidence">
              <a:extLst>
                <a:ext uri="{FF2B5EF4-FFF2-40B4-BE49-F238E27FC236}">
                  <a16:creationId xmlns:a16="http://schemas.microsoft.com/office/drawing/2014/main" id="{0DB42AD1-E89E-4B06-9757-1AF0C180E22E}"/>
                </a:ext>
              </a:extLst>
            </p:cNvPr>
            <p:cNvPicPr>
              <a:picLocks noChangeAspect="1"/>
            </p:cNvPicPr>
            <p:nvPr/>
          </p:nvPicPr>
          <p:blipFill>
            <a:blip r:embed="rId16"/>
            <a:stretch>
              <a:fillRect/>
            </a:stretch>
          </p:blipFill>
          <p:spPr>
            <a:xfrm>
              <a:off x="1241772" y="2154633"/>
              <a:ext cx="422241" cy="422109"/>
            </a:xfrm>
            <a:prstGeom prst="rect">
              <a:avLst/>
            </a:prstGeom>
          </p:spPr>
        </p:pic>
        <p:sp>
          <p:nvSpPr>
            <p:cNvPr id="51" name="TextBox 50">
              <a:extLst>
                <a:ext uri="{FF2B5EF4-FFF2-40B4-BE49-F238E27FC236}">
                  <a16:creationId xmlns:a16="http://schemas.microsoft.com/office/drawing/2014/main" id="{4F365F75-F5F7-46D4-B125-75561E3E0F84}"/>
                </a:ext>
              </a:extLst>
            </p:cNvPr>
            <p:cNvSpPr txBox="1"/>
            <p:nvPr/>
          </p:nvSpPr>
          <p:spPr>
            <a:xfrm>
              <a:off x="480892" y="2497848"/>
              <a:ext cx="1944000" cy="612000"/>
            </a:xfrm>
            <a:prstGeom prst="rect">
              <a:avLst/>
            </a:prstGeom>
            <a:noFill/>
          </p:spPr>
          <p:txBody>
            <a:bodyPr rot="0" spcFirstLastPara="0" vertOverflow="overflow" horzOverflow="overflow" vert="horz" wrap="square" lIns="0" tIns="143428" rIns="0" bIns="143428" numCol="1" spcCol="0" rtlCol="0" fromWordArt="0" anchor="t" anchorCtr="0" forceAA="0" compatLnSpc="1">
              <a:prstTxWarp prst="textNoShape">
                <a:avLst/>
              </a:prstTxWarp>
              <a:noAutofit/>
            </a:bodyPr>
            <a:lstStyle/>
            <a:p>
              <a:pPr algn="ctr" defTabSz="914314"/>
              <a:r>
                <a:rPr lang="en-US" sz="1568">
                  <a:solidFill>
                    <a:srgbClr val="D83B01"/>
                  </a:solidFill>
                  <a:latin typeface="Segoe UI Semibold"/>
                </a:rPr>
                <a:t>Azure </a:t>
              </a:r>
              <a:r>
                <a:rPr lang="en-US" sz="1568">
                  <a:solidFill>
                    <a:srgbClr val="D83B01"/>
                  </a:solidFill>
                  <a:latin typeface="Segoe UI Semibold"/>
                  <a:cs typeface="Segoe UI"/>
                </a:rPr>
                <a:t>Repos</a:t>
              </a:r>
            </a:p>
          </p:txBody>
        </p:sp>
      </p:grpSp>
      <p:grpSp>
        <p:nvGrpSpPr>
          <p:cNvPr id="12" name="Group 11">
            <a:extLst>
              <a:ext uri="{FF2B5EF4-FFF2-40B4-BE49-F238E27FC236}">
                <a16:creationId xmlns:a16="http://schemas.microsoft.com/office/drawing/2014/main" id="{4E9F2DC8-475A-476E-8B7F-CF2241F1C13D}"/>
              </a:ext>
            </a:extLst>
          </p:cNvPr>
          <p:cNvGrpSpPr/>
          <p:nvPr/>
        </p:nvGrpSpPr>
        <p:grpSpPr>
          <a:xfrm>
            <a:off x="471439" y="3377349"/>
            <a:ext cx="1905785" cy="952177"/>
            <a:chOff x="480892" y="3371540"/>
            <a:chExt cx="1944000" cy="971270"/>
          </a:xfrm>
        </p:grpSpPr>
        <p:pic>
          <p:nvPicPr>
            <p:cNvPr id="2" name="Picture 4" descr="A picture containing object&#10;&#10;Description generated with very high confidence">
              <a:extLst>
                <a:ext uri="{FF2B5EF4-FFF2-40B4-BE49-F238E27FC236}">
                  <a16:creationId xmlns:a16="http://schemas.microsoft.com/office/drawing/2014/main" id="{E2517ADE-FFC3-41A7-9F02-036B881B7D39}"/>
                </a:ext>
              </a:extLst>
            </p:cNvPr>
            <p:cNvPicPr>
              <a:picLocks noChangeAspect="1"/>
            </p:cNvPicPr>
            <p:nvPr/>
          </p:nvPicPr>
          <p:blipFill>
            <a:blip r:embed="rId17"/>
            <a:stretch>
              <a:fillRect/>
            </a:stretch>
          </p:blipFill>
          <p:spPr>
            <a:xfrm>
              <a:off x="1244202" y="3371540"/>
              <a:ext cx="417381" cy="425419"/>
            </a:xfrm>
            <a:prstGeom prst="rect">
              <a:avLst/>
            </a:prstGeom>
          </p:spPr>
        </p:pic>
        <p:sp>
          <p:nvSpPr>
            <p:cNvPr id="52" name="TextBox 51">
              <a:extLst>
                <a:ext uri="{FF2B5EF4-FFF2-40B4-BE49-F238E27FC236}">
                  <a16:creationId xmlns:a16="http://schemas.microsoft.com/office/drawing/2014/main" id="{D6E70F1A-AFF8-46A1-9AB2-B45E1DE47AF7}"/>
                </a:ext>
              </a:extLst>
            </p:cNvPr>
            <p:cNvSpPr txBox="1"/>
            <p:nvPr/>
          </p:nvSpPr>
          <p:spPr>
            <a:xfrm>
              <a:off x="480892" y="3730810"/>
              <a:ext cx="1944000" cy="612000"/>
            </a:xfrm>
            <a:prstGeom prst="rect">
              <a:avLst/>
            </a:prstGeom>
            <a:noFill/>
          </p:spPr>
          <p:txBody>
            <a:bodyPr rot="0" spcFirstLastPara="0" vertOverflow="overflow" horzOverflow="overflow" vert="horz" wrap="square" lIns="0" tIns="143428" rIns="0" bIns="143428" numCol="1" spcCol="0" rtlCol="0" fromWordArt="0" anchor="t" anchorCtr="0" forceAA="0" compatLnSpc="1">
              <a:prstTxWarp prst="textNoShape">
                <a:avLst/>
              </a:prstTxWarp>
              <a:noAutofit/>
            </a:bodyPr>
            <a:lstStyle/>
            <a:p>
              <a:pPr algn="ctr" defTabSz="914314"/>
              <a:r>
                <a:rPr lang="en-US" sz="1568">
                  <a:solidFill>
                    <a:srgbClr val="2560E0"/>
                  </a:solidFill>
                  <a:latin typeface="Segoe UI Semibold"/>
                </a:rPr>
                <a:t>Azure Pipelines</a:t>
              </a:r>
              <a:endParaRPr lang="en-US" sz="1568">
                <a:solidFill>
                  <a:srgbClr val="2560E0"/>
                </a:solidFill>
                <a:latin typeface="Segoe UI Semibold"/>
                <a:cs typeface="Segoe UI"/>
              </a:endParaRPr>
            </a:p>
          </p:txBody>
        </p:sp>
      </p:grpSp>
      <p:grpSp>
        <p:nvGrpSpPr>
          <p:cNvPr id="13" name="Group 12">
            <a:extLst>
              <a:ext uri="{FF2B5EF4-FFF2-40B4-BE49-F238E27FC236}">
                <a16:creationId xmlns:a16="http://schemas.microsoft.com/office/drawing/2014/main" id="{92339DF3-17B7-4F19-9B5C-5B6939681FAB}"/>
              </a:ext>
            </a:extLst>
          </p:cNvPr>
          <p:cNvGrpSpPr/>
          <p:nvPr/>
        </p:nvGrpSpPr>
        <p:grpSpPr>
          <a:xfrm>
            <a:off x="471439" y="4583168"/>
            <a:ext cx="1905785" cy="920155"/>
            <a:chOff x="480892" y="4605641"/>
            <a:chExt cx="1944000" cy="938606"/>
          </a:xfrm>
        </p:grpSpPr>
        <p:pic>
          <p:nvPicPr>
            <p:cNvPr id="7" name="Picture 12">
              <a:extLst>
                <a:ext uri="{FF2B5EF4-FFF2-40B4-BE49-F238E27FC236}">
                  <a16:creationId xmlns:a16="http://schemas.microsoft.com/office/drawing/2014/main" id="{D8788595-CA36-453A-B8C3-3F7BB99941E6}"/>
                </a:ext>
              </a:extLst>
            </p:cNvPr>
            <p:cNvPicPr>
              <a:picLocks noChangeAspect="1"/>
            </p:cNvPicPr>
            <p:nvPr/>
          </p:nvPicPr>
          <p:blipFill>
            <a:blip r:embed="rId18"/>
            <a:stretch>
              <a:fillRect/>
            </a:stretch>
          </p:blipFill>
          <p:spPr>
            <a:xfrm>
              <a:off x="1241772" y="4605641"/>
              <a:ext cx="422241" cy="422109"/>
            </a:xfrm>
            <a:prstGeom prst="rect">
              <a:avLst/>
            </a:prstGeom>
          </p:spPr>
        </p:pic>
        <p:sp>
          <p:nvSpPr>
            <p:cNvPr id="53" name="TextBox 52">
              <a:extLst>
                <a:ext uri="{FF2B5EF4-FFF2-40B4-BE49-F238E27FC236}">
                  <a16:creationId xmlns:a16="http://schemas.microsoft.com/office/drawing/2014/main" id="{C3BAF7D4-2242-4635-96C1-88AB2F954896}"/>
                </a:ext>
              </a:extLst>
            </p:cNvPr>
            <p:cNvSpPr txBox="1"/>
            <p:nvPr/>
          </p:nvSpPr>
          <p:spPr>
            <a:xfrm>
              <a:off x="480892" y="4932247"/>
              <a:ext cx="1944000" cy="612000"/>
            </a:xfrm>
            <a:prstGeom prst="rect">
              <a:avLst/>
            </a:prstGeom>
            <a:noFill/>
          </p:spPr>
          <p:txBody>
            <a:bodyPr rot="0" spcFirstLastPara="0" vertOverflow="overflow" horzOverflow="overflow" vert="horz" wrap="square" lIns="0" tIns="143428" rIns="0" bIns="143428" numCol="1" spcCol="0" rtlCol="0" fromWordArt="0" anchor="t" anchorCtr="0" forceAA="0" compatLnSpc="1">
              <a:prstTxWarp prst="textNoShape">
                <a:avLst/>
              </a:prstTxWarp>
              <a:noAutofit/>
            </a:bodyPr>
            <a:lstStyle/>
            <a:p>
              <a:pPr algn="ctr" defTabSz="914314"/>
              <a:r>
                <a:rPr lang="en-US" sz="1568">
                  <a:solidFill>
                    <a:srgbClr val="854CC7"/>
                  </a:solidFill>
                  <a:latin typeface="Segoe UI Semibold"/>
                </a:rPr>
                <a:t>Azure Test</a:t>
              </a:r>
              <a:r>
                <a:rPr lang="en-US" sz="1568">
                  <a:solidFill>
                    <a:srgbClr val="854CC7"/>
                  </a:solidFill>
                  <a:latin typeface="Segoe UI Semibold"/>
                  <a:cs typeface="Segoe UI"/>
                </a:rPr>
                <a:t> Plans</a:t>
              </a:r>
            </a:p>
          </p:txBody>
        </p:sp>
      </p:grpSp>
      <p:grpSp>
        <p:nvGrpSpPr>
          <p:cNvPr id="14" name="Group 13">
            <a:extLst>
              <a:ext uri="{FF2B5EF4-FFF2-40B4-BE49-F238E27FC236}">
                <a16:creationId xmlns:a16="http://schemas.microsoft.com/office/drawing/2014/main" id="{74829F78-2BFD-47B9-9EC5-36295406FABE}"/>
              </a:ext>
            </a:extLst>
          </p:cNvPr>
          <p:cNvGrpSpPr/>
          <p:nvPr/>
        </p:nvGrpSpPr>
        <p:grpSpPr>
          <a:xfrm>
            <a:off x="471439" y="5756965"/>
            <a:ext cx="1905785" cy="879676"/>
            <a:chOff x="480892" y="5871907"/>
            <a:chExt cx="1944000" cy="897315"/>
          </a:xfrm>
        </p:grpSpPr>
        <p:pic>
          <p:nvPicPr>
            <p:cNvPr id="3" name="Picture 6">
              <a:extLst>
                <a:ext uri="{FF2B5EF4-FFF2-40B4-BE49-F238E27FC236}">
                  <a16:creationId xmlns:a16="http://schemas.microsoft.com/office/drawing/2014/main" id="{285AAA80-1024-4881-B575-3E658841EB8F}"/>
                </a:ext>
              </a:extLst>
            </p:cNvPr>
            <p:cNvPicPr>
              <a:picLocks noChangeAspect="1"/>
            </p:cNvPicPr>
            <p:nvPr/>
          </p:nvPicPr>
          <p:blipFill>
            <a:blip r:embed="rId19"/>
            <a:stretch>
              <a:fillRect/>
            </a:stretch>
          </p:blipFill>
          <p:spPr>
            <a:xfrm>
              <a:off x="1241772" y="5871907"/>
              <a:ext cx="422241" cy="422109"/>
            </a:xfrm>
            <a:prstGeom prst="rect">
              <a:avLst/>
            </a:prstGeom>
          </p:spPr>
        </p:pic>
        <p:sp>
          <p:nvSpPr>
            <p:cNvPr id="55" name="TextBox 54">
              <a:extLst>
                <a:ext uri="{FF2B5EF4-FFF2-40B4-BE49-F238E27FC236}">
                  <a16:creationId xmlns:a16="http://schemas.microsoft.com/office/drawing/2014/main" id="{CE77EBE6-A976-4E1A-A1E9-9D1FF507C7BE}"/>
                </a:ext>
              </a:extLst>
            </p:cNvPr>
            <p:cNvSpPr txBox="1"/>
            <p:nvPr/>
          </p:nvSpPr>
          <p:spPr>
            <a:xfrm>
              <a:off x="480892" y="6196758"/>
              <a:ext cx="1944000" cy="572464"/>
            </a:xfrm>
            <a:prstGeom prst="rect">
              <a:avLst/>
            </a:prstGeom>
            <a:noFill/>
          </p:spPr>
          <p:txBody>
            <a:bodyPr rot="0" spcFirstLastPara="0" vertOverflow="overflow" horzOverflow="overflow" vert="horz" wrap="square" lIns="0" tIns="143428" rIns="0" bIns="143428" numCol="1" spcCol="0" rtlCol="0" fromWordArt="0" anchor="t" anchorCtr="0" forceAA="0" compatLnSpc="1">
              <a:prstTxWarp prst="textNoShape">
                <a:avLst/>
              </a:prstTxWarp>
              <a:noAutofit/>
            </a:bodyPr>
            <a:lstStyle/>
            <a:p>
              <a:pPr algn="ctr" defTabSz="914314"/>
              <a:r>
                <a:rPr lang="en-US" sz="1568">
                  <a:solidFill>
                    <a:srgbClr val="CB2E6D"/>
                  </a:solidFill>
                  <a:latin typeface="Segoe UI Semibold"/>
                </a:rPr>
                <a:t>Azure Artifacts</a:t>
              </a:r>
              <a:endParaRPr lang="en-US" sz="1568">
                <a:solidFill>
                  <a:srgbClr val="CB2E6D"/>
                </a:solidFill>
                <a:latin typeface="Segoe UI Semibold"/>
                <a:cs typeface="Segoe UI"/>
              </a:endParaRPr>
            </a:p>
          </p:txBody>
        </p:sp>
      </p:grpSp>
      <p:sp>
        <p:nvSpPr>
          <p:cNvPr id="46" name="@DonovanBrown">
            <a:extLst>
              <a:ext uri="{FF2B5EF4-FFF2-40B4-BE49-F238E27FC236}">
                <a16:creationId xmlns:a16="http://schemas.microsoft.com/office/drawing/2014/main" id="{54FC5299-F536-4B46-831F-635D6C9664B1}"/>
              </a:ext>
            </a:extLst>
          </p:cNvPr>
          <p:cNvSpPr txBox="1"/>
          <p:nvPr/>
        </p:nvSpPr>
        <p:spPr>
          <a:xfrm>
            <a:off x="10689166" y="6404504"/>
            <a:ext cx="1528842" cy="455663"/>
          </a:xfrm>
          <a:prstGeom prst="rect">
            <a:avLst/>
          </a:prstGeom>
          <a:noFill/>
        </p:spPr>
        <p:txBody>
          <a:bodyPr wrap="none" lIns="179259" tIns="143407" rIns="179259" bIns="143407" rtlCol="0">
            <a:spAutoFit/>
          </a:bodyPr>
          <a:lstStyle/>
          <a:p>
            <a:pPr defTabSz="914192">
              <a:lnSpc>
                <a:spcPct val="90000"/>
              </a:lnSpc>
              <a:spcAft>
                <a:spcPts val="588"/>
              </a:spcAft>
            </a:pPr>
            <a:r>
              <a:rPr lang="en-US" sz="1175" dirty="0">
                <a:solidFill>
                  <a:srgbClr val="FFFFFF"/>
                </a:solidFill>
                <a:latin typeface="Segoe UI Semilight"/>
              </a:rPr>
              <a:t>@DonovanBrown</a:t>
            </a:r>
          </a:p>
        </p:txBody>
      </p:sp>
    </p:spTree>
    <p:extLst>
      <p:ext uri="{BB962C8B-B14F-4D97-AF65-F5344CB8AC3E}">
        <p14:creationId xmlns:p14="http://schemas.microsoft.com/office/powerpoint/2010/main" val="14962291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svg="http://schemas.microsoft.com/office/drawing/2016/SVG/main" xmlns:a14="http://schemas.microsoft.com/office/drawing/2010/main" xmlns:a16="http://schemas.microsoft.com/office/drawing/2014/main"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D3EB78-6ABC-4902-A84A-C56D534121D0}"/>
              </a:ext>
            </a:extLst>
          </p:cNvPr>
          <p:cNvSpPr>
            <a:spLocks noGrp="1"/>
          </p:cNvSpPr>
          <p:nvPr>
            <p:ph type="title"/>
          </p:nvPr>
        </p:nvSpPr>
        <p:spPr/>
        <p:txBody>
          <a:bodyPr/>
          <a:lstStyle/>
          <a:p>
            <a:r>
              <a:rPr lang="en-US"/>
              <a:t>Q&amp;A</a:t>
            </a:r>
          </a:p>
        </p:txBody>
      </p:sp>
      <p:sp>
        <p:nvSpPr>
          <p:cNvPr id="3" name="@DonovanBrown">
            <a:extLst>
              <a:ext uri="{FF2B5EF4-FFF2-40B4-BE49-F238E27FC236}">
                <a16:creationId xmlns:a16="http://schemas.microsoft.com/office/drawing/2014/main" id="{B7E682BF-BBD9-4583-974E-DD9376F3B2DA}"/>
              </a:ext>
            </a:extLst>
          </p:cNvPr>
          <p:cNvSpPr txBox="1"/>
          <p:nvPr/>
        </p:nvSpPr>
        <p:spPr>
          <a:xfrm>
            <a:off x="10689166" y="6404504"/>
            <a:ext cx="1528842" cy="455663"/>
          </a:xfrm>
          <a:prstGeom prst="rect">
            <a:avLst/>
          </a:prstGeom>
          <a:noFill/>
        </p:spPr>
        <p:txBody>
          <a:bodyPr wrap="none" lIns="179259" tIns="143407" rIns="179259" bIns="143407" rtlCol="0">
            <a:spAutoFit/>
          </a:bodyPr>
          <a:lstStyle/>
          <a:p>
            <a:pPr defTabSz="914192">
              <a:lnSpc>
                <a:spcPct val="90000"/>
              </a:lnSpc>
              <a:spcAft>
                <a:spcPts val="588"/>
              </a:spcAft>
            </a:pPr>
            <a:r>
              <a:rPr lang="en-US" sz="1175" dirty="0">
                <a:solidFill>
                  <a:srgbClr val="FFFFFF"/>
                </a:solidFill>
                <a:latin typeface="Segoe UI Semilight"/>
              </a:rPr>
              <a:t>@DonovanBrown</a:t>
            </a:r>
          </a:p>
        </p:txBody>
      </p:sp>
    </p:spTree>
    <p:extLst>
      <p:ext uri="{BB962C8B-B14F-4D97-AF65-F5344CB8AC3E}">
        <p14:creationId xmlns:p14="http://schemas.microsoft.com/office/powerpoint/2010/main" val="911243196"/>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7" name="Rectangle 506">
            <a:extLst>
              <a:ext uri="{FF2B5EF4-FFF2-40B4-BE49-F238E27FC236}">
                <a16:creationId xmlns:a16="http://schemas.microsoft.com/office/drawing/2014/main" id="{693166E3-E09F-4815-B9E1-2F4882FC563A}"/>
              </a:ext>
            </a:extLst>
          </p:cNvPr>
          <p:cNvSpPr/>
          <p:nvPr/>
        </p:nvSpPr>
        <p:spPr bwMode="auto">
          <a:xfrm>
            <a:off x="2055154" y="2262012"/>
            <a:ext cx="8230374" cy="3878027"/>
          </a:xfrm>
          <a:prstGeom prst="rect">
            <a:avLst/>
          </a:prstGeom>
          <a:solidFill>
            <a:srgbClr val="002060">
              <a:alpha val="25000"/>
            </a:srgbClr>
          </a:solidFill>
          <a:ln w="9525" cap="flat" cmpd="sng" algn="ctr">
            <a:noFill/>
            <a:prstDash val="solid"/>
            <a:headEnd type="none" w="med" len="med"/>
            <a:tailEnd type="none" w="med" len="med"/>
          </a:ln>
          <a:effectLst/>
        </p:spPr>
        <p:txBody>
          <a:bodyPr rot="0" spcFirstLastPara="0" vertOverflow="overflow" horzOverflow="overflow" vert="horz" wrap="square" lIns="175710" tIns="140568" rIns="175710" bIns="140568" numCol="1" spcCol="0" rtlCol="0" fromWordArt="0" anchor="t" anchorCtr="0" forceAA="0" compatLnSpc="1">
            <a:prstTxWarp prst="textNoShape">
              <a:avLst/>
            </a:prstTxWarp>
            <a:noAutofit/>
          </a:bodyPr>
          <a:lstStyle/>
          <a:p>
            <a:pPr algn="ctr" defTabSz="895751" fontAlgn="base">
              <a:lnSpc>
                <a:spcPct val="90000"/>
              </a:lnSpc>
              <a:spcBef>
                <a:spcPct val="0"/>
              </a:spcBef>
              <a:spcAft>
                <a:spcPct val="0"/>
              </a:spcAft>
              <a:defRPr/>
            </a:pPr>
            <a:endParaRPr lang="en-US" sz="2307" kern="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509" name="Picture 2">
            <a:extLst>
              <a:ext uri="{FF2B5EF4-FFF2-40B4-BE49-F238E27FC236}">
                <a16:creationId xmlns:a16="http://schemas.microsoft.com/office/drawing/2014/main" id="{3D8A7DCE-E29F-48CA-866C-4C886C22A4C6}"/>
              </a:ext>
            </a:extLst>
          </p:cNvPr>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black">
          <a:xfrm>
            <a:off x="5204746" y="5275220"/>
            <a:ext cx="907329" cy="401262"/>
          </a:xfrm>
          <a:prstGeom prst="rect">
            <a:avLst/>
          </a:prstGeom>
          <a:noFill/>
          <a:ln w="9525">
            <a:noFill/>
            <a:miter lim="800000"/>
            <a:headEnd/>
            <a:tailEnd/>
          </a:ln>
          <a:effectLst/>
        </p:spPr>
      </p:pic>
      <p:grpSp>
        <p:nvGrpSpPr>
          <p:cNvPr id="510" name="Group 509">
            <a:extLst>
              <a:ext uri="{FF2B5EF4-FFF2-40B4-BE49-F238E27FC236}">
                <a16:creationId xmlns:a16="http://schemas.microsoft.com/office/drawing/2014/main" id="{500ECB21-856B-447E-95FD-BED39082A852}"/>
              </a:ext>
            </a:extLst>
          </p:cNvPr>
          <p:cNvGrpSpPr/>
          <p:nvPr/>
        </p:nvGrpSpPr>
        <p:grpSpPr bwMode="black">
          <a:xfrm>
            <a:off x="8400690" y="4850935"/>
            <a:ext cx="684434" cy="165781"/>
            <a:chOff x="2321681" y="5571144"/>
            <a:chExt cx="701013" cy="175680"/>
          </a:xfrm>
          <a:solidFill>
            <a:srgbClr val="FFFFFF"/>
          </a:solidFill>
          <a:effectLst/>
        </p:grpSpPr>
        <p:sp>
          <p:nvSpPr>
            <p:cNvPr id="751" name="Freeform 23">
              <a:extLst>
                <a:ext uri="{FF2B5EF4-FFF2-40B4-BE49-F238E27FC236}">
                  <a16:creationId xmlns:a16="http://schemas.microsoft.com/office/drawing/2014/main" id="{AE64E7DA-4F76-4B87-A37C-0AB7ACA327A4}"/>
                </a:ext>
              </a:extLst>
            </p:cNvPr>
            <p:cNvSpPr>
              <a:spLocks/>
            </p:cNvSpPr>
            <p:nvPr/>
          </p:nvSpPr>
          <p:spPr bwMode="black">
            <a:xfrm>
              <a:off x="2321681" y="5578649"/>
              <a:ext cx="136791" cy="168175"/>
            </a:xfrm>
            <a:custGeom>
              <a:avLst/>
              <a:gdLst/>
              <a:ahLst/>
              <a:cxnLst>
                <a:cxn ang="0">
                  <a:pos x="138" y="204"/>
                </a:cxn>
                <a:cxn ang="0">
                  <a:pos x="100" y="209"/>
                </a:cxn>
                <a:cxn ang="0">
                  <a:pos x="60" y="202"/>
                </a:cxn>
                <a:cxn ang="0">
                  <a:pos x="28" y="182"/>
                </a:cxn>
                <a:cxn ang="0">
                  <a:pos x="7" y="150"/>
                </a:cxn>
                <a:cxn ang="0">
                  <a:pos x="0" y="107"/>
                </a:cxn>
                <a:cxn ang="0">
                  <a:pos x="3" y="77"/>
                </a:cxn>
                <a:cxn ang="0">
                  <a:pos x="14" y="51"/>
                </a:cxn>
                <a:cxn ang="0">
                  <a:pos x="31" y="30"/>
                </a:cxn>
                <a:cxn ang="0">
                  <a:pos x="52" y="14"/>
                </a:cxn>
                <a:cxn ang="0">
                  <a:pos x="78" y="4"/>
                </a:cxn>
                <a:cxn ang="0">
                  <a:pos x="108" y="0"/>
                </a:cxn>
                <a:cxn ang="0">
                  <a:pos x="126" y="1"/>
                </a:cxn>
                <a:cxn ang="0">
                  <a:pos x="142" y="4"/>
                </a:cxn>
                <a:cxn ang="0">
                  <a:pos x="155" y="7"/>
                </a:cxn>
                <a:cxn ang="0">
                  <a:pos x="164" y="11"/>
                </a:cxn>
                <a:cxn ang="0">
                  <a:pos x="164" y="45"/>
                </a:cxn>
                <a:cxn ang="0">
                  <a:pos x="153" y="39"/>
                </a:cxn>
                <a:cxn ang="0">
                  <a:pos x="139" y="34"/>
                </a:cxn>
                <a:cxn ang="0">
                  <a:pos x="123" y="31"/>
                </a:cxn>
                <a:cxn ang="0">
                  <a:pos x="106" y="29"/>
                </a:cxn>
                <a:cxn ang="0">
                  <a:pos x="78" y="35"/>
                </a:cxn>
                <a:cxn ang="0">
                  <a:pos x="56" y="50"/>
                </a:cxn>
                <a:cxn ang="0">
                  <a:pos x="41" y="73"/>
                </a:cxn>
                <a:cxn ang="0">
                  <a:pos x="35" y="105"/>
                </a:cxn>
                <a:cxn ang="0">
                  <a:pos x="40" y="138"/>
                </a:cxn>
                <a:cxn ang="0">
                  <a:pos x="55" y="161"/>
                </a:cxn>
                <a:cxn ang="0">
                  <a:pos x="76" y="175"/>
                </a:cxn>
                <a:cxn ang="0">
                  <a:pos x="103" y="180"/>
                </a:cxn>
                <a:cxn ang="0">
                  <a:pos x="121" y="178"/>
                </a:cxn>
                <a:cxn ang="0">
                  <a:pos x="137" y="172"/>
                </a:cxn>
                <a:cxn ang="0">
                  <a:pos x="137" y="124"/>
                </a:cxn>
                <a:cxn ang="0">
                  <a:pos x="95" y="124"/>
                </a:cxn>
                <a:cxn ang="0">
                  <a:pos x="95" y="96"/>
                </a:cxn>
                <a:cxn ang="0">
                  <a:pos x="170" y="96"/>
                </a:cxn>
                <a:cxn ang="0">
                  <a:pos x="170" y="191"/>
                </a:cxn>
                <a:cxn ang="0">
                  <a:pos x="138" y="204"/>
                </a:cxn>
              </a:cxnLst>
              <a:rect l="0" t="0" r="r" b="b"/>
              <a:pathLst>
                <a:path w="170" h="209">
                  <a:moveTo>
                    <a:pt x="138" y="204"/>
                  </a:moveTo>
                  <a:cubicBezTo>
                    <a:pt x="126" y="207"/>
                    <a:pt x="113" y="209"/>
                    <a:pt x="100" y="209"/>
                  </a:cubicBezTo>
                  <a:cubicBezTo>
                    <a:pt x="85" y="209"/>
                    <a:pt x="72" y="206"/>
                    <a:pt x="60" y="202"/>
                  </a:cubicBezTo>
                  <a:cubicBezTo>
                    <a:pt x="47" y="197"/>
                    <a:pt x="37" y="190"/>
                    <a:pt x="28" y="182"/>
                  </a:cubicBezTo>
                  <a:cubicBezTo>
                    <a:pt x="19" y="173"/>
                    <a:pt x="12" y="162"/>
                    <a:pt x="7" y="150"/>
                  </a:cubicBezTo>
                  <a:cubicBezTo>
                    <a:pt x="2" y="137"/>
                    <a:pt x="0" y="123"/>
                    <a:pt x="0" y="107"/>
                  </a:cubicBezTo>
                  <a:cubicBezTo>
                    <a:pt x="0" y="97"/>
                    <a:pt x="1" y="87"/>
                    <a:pt x="3" y="77"/>
                  </a:cubicBezTo>
                  <a:cubicBezTo>
                    <a:pt x="6" y="68"/>
                    <a:pt x="9" y="59"/>
                    <a:pt x="14" y="51"/>
                  </a:cubicBezTo>
                  <a:cubicBezTo>
                    <a:pt x="19" y="43"/>
                    <a:pt x="24" y="36"/>
                    <a:pt x="31" y="30"/>
                  </a:cubicBezTo>
                  <a:cubicBezTo>
                    <a:pt x="37" y="23"/>
                    <a:pt x="44" y="18"/>
                    <a:pt x="52" y="14"/>
                  </a:cubicBezTo>
                  <a:cubicBezTo>
                    <a:pt x="60" y="9"/>
                    <a:pt x="69" y="6"/>
                    <a:pt x="78" y="4"/>
                  </a:cubicBezTo>
                  <a:cubicBezTo>
                    <a:pt x="88" y="2"/>
                    <a:pt x="97" y="0"/>
                    <a:pt x="108" y="0"/>
                  </a:cubicBezTo>
                  <a:cubicBezTo>
                    <a:pt x="114" y="0"/>
                    <a:pt x="120" y="1"/>
                    <a:pt x="126" y="1"/>
                  </a:cubicBezTo>
                  <a:cubicBezTo>
                    <a:pt x="132" y="2"/>
                    <a:pt x="137" y="3"/>
                    <a:pt x="142" y="4"/>
                  </a:cubicBezTo>
                  <a:cubicBezTo>
                    <a:pt x="147" y="5"/>
                    <a:pt x="151" y="6"/>
                    <a:pt x="155" y="7"/>
                  </a:cubicBezTo>
                  <a:cubicBezTo>
                    <a:pt x="159" y="8"/>
                    <a:pt x="162" y="9"/>
                    <a:pt x="164" y="11"/>
                  </a:cubicBezTo>
                  <a:cubicBezTo>
                    <a:pt x="164" y="45"/>
                    <a:pt x="164" y="45"/>
                    <a:pt x="164" y="45"/>
                  </a:cubicBezTo>
                  <a:cubicBezTo>
                    <a:pt x="161" y="43"/>
                    <a:pt x="157" y="41"/>
                    <a:pt x="153" y="39"/>
                  </a:cubicBezTo>
                  <a:cubicBezTo>
                    <a:pt x="149" y="37"/>
                    <a:pt x="144" y="35"/>
                    <a:pt x="139" y="34"/>
                  </a:cubicBezTo>
                  <a:cubicBezTo>
                    <a:pt x="134" y="33"/>
                    <a:pt x="129" y="31"/>
                    <a:pt x="123" y="31"/>
                  </a:cubicBezTo>
                  <a:cubicBezTo>
                    <a:pt x="118" y="30"/>
                    <a:pt x="112" y="29"/>
                    <a:pt x="106" y="29"/>
                  </a:cubicBezTo>
                  <a:cubicBezTo>
                    <a:pt x="96" y="29"/>
                    <a:pt x="87" y="31"/>
                    <a:pt x="78" y="35"/>
                  </a:cubicBezTo>
                  <a:cubicBezTo>
                    <a:pt x="70" y="38"/>
                    <a:pt x="62" y="43"/>
                    <a:pt x="56" y="50"/>
                  </a:cubicBezTo>
                  <a:cubicBezTo>
                    <a:pt x="49" y="56"/>
                    <a:pt x="44" y="64"/>
                    <a:pt x="41" y="73"/>
                  </a:cubicBezTo>
                  <a:cubicBezTo>
                    <a:pt x="37" y="83"/>
                    <a:pt x="35" y="93"/>
                    <a:pt x="35" y="105"/>
                  </a:cubicBezTo>
                  <a:cubicBezTo>
                    <a:pt x="35" y="118"/>
                    <a:pt x="37" y="129"/>
                    <a:pt x="40" y="138"/>
                  </a:cubicBezTo>
                  <a:cubicBezTo>
                    <a:pt x="44" y="148"/>
                    <a:pt x="49" y="155"/>
                    <a:pt x="55" y="161"/>
                  </a:cubicBezTo>
                  <a:cubicBezTo>
                    <a:pt x="61" y="168"/>
                    <a:pt x="68" y="172"/>
                    <a:pt x="76" y="175"/>
                  </a:cubicBezTo>
                  <a:cubicBezTo>
                    <a:pt x="84" y="178"/>
                    <a:pt x="93" y="180"/>
                    <a:pt x="103" y="180"/>
                  </a:cubicBezTo>
                  <a:cubicBezTo>
                    <a:pt x="109" y="180"/>
                    <a:pt x="115" y="179"/>
                    <a:pt x="121" y="178"/>
                  </a:cubicBezTo>
                  <a:cubicBezTo>
                    <a:pt x="127" y="176"/>
                    <a:pt x="132" y="174"/>
                    <a:pt x="137" y="172"/>
                  </a:cubicBezTo>
                  <a:cubicBezTo>
                    <a:pt x="137" y="124"/>
                    <a:pt x="137" y="124"/>
                    <a:pt x="137" y="124"/>
                  </a:cubicBezTo>
                  <a:cubicBezTo>
                    <a:pt x="95" y="124"/>
                    <a:pt x="95" y="124"/>
                    <a:pt x="95" y="124"/>
                  </a:cubicBezTo>
                  <a:cubicBezTo>
                    <a:pt x="95" y="96"/>
                    <a:pt x="95" y="96"/>
                    <a:pt x="95" y="96"/>
                  </a:cubicBezTo>
                  <a:cubicBezTo>
                    <a:pt x="170" y="96"/>
                    <a:pt x="170" y="96"/>
                    <a:pt x="170" y="96"/>
                  </a:cubicBezTo>
                  <a:cubicBezTo>
                    <a:pt x="170" y="191"/>
                    <a:pt x="170" y="191"/>
                    <a:pt x="170" y="191"/>
                  </a:cubicBezTo>
                  <a:cubicBezTo>
                    <a:pt x="161" y="197"/>
                    <a:pt x="150" y="201"/>
                    <a:pt x="138" y="204"/>
                  </a:cubicBez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752" name="Freeform 24">
              <a:extLst>
                <a:ext uri="{FF2B5EF4-FFF2-40B4-BE49-F238E27FC236}">
                  <a16:creationId xmlns:a16="http://schemas.microsoft.com/office/drawing/2014/main" id="{BA2C7EE3-872E-4F9E-AF7E-F8972AA33055}"/>
                </a:ext>
              </a:extLst>
            </p:cNvPr>
            <p:cNvSpPr>
              <a:spLocks/>
            </p:cNvSpPr>
            <p:nvPr/>
          </p:nvSpPr>
          <p:spPr bwMode="black">
            <a:xfrm>
              <a:off x="2486786" y="5626065"/>
              <a:ext cx="66861" cy="117689"/>
            </a:xfrm>
            <a:custGeom>
              <a:avLst/>
              <a:gdLst/>
              <a:ahLst/>
              <a:cxnLst>
                <a:cxn ang="0">
                  <a:pos x="80" y="32"/>
                </a:cxn>
                <a:cxn ang="0">
                  <a:pos x="75" y="31"/>
                </a:cxn>
                <a:cxn ang="0">
                  <a:pos x="70" y="29"/>
                </a:cxn>
                <a:cxn ang="0">
                  <a:pos x="64" y="29"/>
                </a:cxn>
                <a:cxn ang="0">
                  <a:pos x="52" y="32"/>
                </a:cxn>
                <a:cxn ang="0">
                  <a:pos x="42" y="41"/>
                </a:cxn>
                <a:cxn ang="0">
                  <a:pos x="35" y="54"/>
                </a:cxn>
                <a:cxn ang="0">
                  <a:pos x="33" y="73"/>
                </a:cxn>
                <a:cxn ang="0">
                  <a:pos x="33" y="146"/>
                </a:cxn>
                <a:cxn ang="0">
                  <a:pos x="0" y="146"/>
                </a:cxn>
                <a:cxn ang="0">
                  <a:pos x="0" y="2"/>
                </a:cxn>
                <a:cxn ang="0">
                  <a:pos x="33" y="2"/>
                </a:cxn>
                <a:cxn ang="0">
                  <a:pos x="33" y="30"/>
                </a:cxn>
                <a:cxn ang="0">
                  <a:pos x="33" y="30"/>
                </a:cxn>
                <a:cxn ang="0">
                  <a:pos x="40" y="17"/>
                </a:cxn>
                <a:cxn ang="0">
                  <a:pos x="49" y="7"/>
                </a:cxn>
                <a:cxn ang="0">
                  <a:pos x="59" y="2"/>
                </a:cxn>
                <a:cxn ang="0">
                  <a:pos x="70" y="0"/>
                </a:cxn>
                <a:cxn ang="0">
                  <a:pos x="77" y="0"/>
                </a:cxn>
                <a:cxn ang="0">
                  <a:pos x="83" y="2"/>
                </a:cxn>
                <a:cxn ang="0">
                  <a:pos x="83" y="34"/>
                </a:cxn>
                <a:cxn ang="0">
                  <a:pos x="80" y="32"/>
                </a:cxn>
              </a:cxnLst>
              <a:rect l="0" t="0" r="r" b="b"/>
              <a:pathLst>
                <a:path w="83" h="146">
                  <a:moveTo>
                    <a:pt x="80" y="32"/>
                  </a:moveTo>
                  <a:cubicBezTo>
                    <a:pt x="78" y="32"/>
                    <a:pt x="77" y="31"/>
                    <a:pt x="75" y="31"/>
                  </a:cubicBezTo>
                  <a:cubicBezTo>
                    <a:pt x="73" y="30"/>
                    <a:pt x="72" y="30"/>
                    <a:pt x="70" y="29"/>
                  </a:cubicBezTo>
                  <a:cubicBezTo>
                    <a:pt x="68" y="29"/>
                    <a:pt x="66" y="29"/>
                    <a:pt x="64" y="29"/>
                  </a:cubicBezTo>
                  <a:cubicBezTo>
                    <a:pt x="60" y="29"/>
                    <a:pt x="56" y="30"/>
                    <a:pt x="52" y="32"/>
                  </a:cubicBezTo>
                  <a:cubicBezTo>
                    <a:pt x="48" y="34"/>
                    <a:pt x="45" y="37"/>
                    <a:pt x="42" y="41"/>
                  </a:cubicBezTo>
                  <a:cubicBezTo>
                    <a:pt x="39" y="44"/>
                    <a:pt x="37" y="49"/>
                    <a:pt x="35" y="54"/>
                  </a:cubicBezTo>
                  <a:cubicBezTo>
                    <a:pt x="34" y="60"/>
                    <a:pt x="33" y="66"/>
                    <a:pt x="33" y="73"/>
                  </a:cubicBezTo>
                  <a:cubicBezTo>
                    <a:pt x="33" y="146"/>
                    <a:pt x="33" y="146"/>
                    <a:pt x="33" y="146"/>
                  </a:cubicBezTo>
                  <a:cubicBezTo>
                    <a:pt x="0" y="146"/>
                    <a:pt x="0" y="146"/>
                    <a:pt x="0" y="146"/>
                  </a:cubicBezTo>
                  <a:cubicBezTo>
                    <a:pt x="0" y="2"/>
                    <a:pt x="0" y="2"/>
                    <a:pt x="0" y="2"/>
                  </a:cubicBezTo>
                  <a:cubicBezTo>
                    <a:pt x="33" y="2"/>
                    <a:pt x="33" y="2"/>
                    <a:pt x="33" y="2"/>
                  </a:cubicBezTo>
                  <a:cubicBezTo>
                    <a:pt x="33" y="30"/>
                    <a:pt x="33" y="30"/>
                    <a:pt x="33" y="30"/>
                  </a:cubicBezTo>
                  <a:cubicBezTo>
                    <a:pt x="33" y="30"/>
                    <a:pt x="33" y="30"/>
                    <a:pt x="33" y="30"/>
                  </a:cubicBezTo>
                  <a:cubicBezTo>
                    <a:pt x="35" y="25"/>
                    <a:pt x="37" y="20"/>
                    <a:pt x="40" y="17"/>
                  </a:cubicBezTo>
                  <a:cubicBezTo>
                    <a:pt x="43" y="13"/>
                    <a:pt x="46" y="10"/>
                    <a:pt x="49" y="7"/>
                  </a:cubicBezTo>
                  <a:cubicBezTo>
                    <a:pt x="52" y="5"/>
                    <a:pt x="56" y="3"/>
                    <a:pt x="59" y="2"/>
                  </a:cubicBezTo>
                  <a:cubicBezTo>
                    <a:pt x="63" y="0"/>
                    <a:pt x="66" y="0"/>
                    <a:pt x="70" y="0"/>
                  </a:cubicBezTo>
                  <a:cubicBezTo>
                    <a:pt x="73" y="0"/>
                    <a:pt x="75" y="0"/>
                    <a:pt x="77" y="0"/>
                  </a:cubicBezTo>
                  <a:cubicBezTo>
                    <a:pt x="80" y="1"/>
                    <a:pt x="82" y="1"/>
                    <a:pt x="83" y="2"/>
                  </a:cubicBezTo>
                  <a:cubicBezTo>
                    <a:pt x="83" y="34"/>
                    <a:pt x="83" y="34"/>
                    <a:pt x="83" y="34"/>
                  </a:cubicBezTo>
                  <a:cubicBezTo>
                    <a:pt x="82" y="33"/>
                    <a:pt x="81" y="33"/>
                    <a:pt x="80" y="32"/>
                  </a:cubicBez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753" name="Freeform 25">
              <a:extLst>
                <a:ext uri="{FF2B5EF4-FFF2-40B4-BE49-F238E27FC236}">
                  <a16:creationId xmlns:a16="http://schemas.microsoft.com/office/drawing/2014/main" id="{8C4A0104-7CE8-4D7F-8B29-AD1528826D80}"/>
                </a:ext>
              </a:extLst>
            </p:cNvPr>
            <p:cNvSpPr>
              <a:spLocks noEditPoints="1"/>
            </p:cNvSpPr>
            <p:nvPr/>
          </p:nvSpPr>
          <p:spPr bwMode="black">
            <a:xfrm>
              <a:off x="2557740" y="5625383"/>
              <a:ext cx="97562" cy="121441"/>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6" y="4"/>
                </a:cxn>
                <a:cxn ang="0">
                  <a:pos x="50" y="1"/>
                </a:cxn>
                <a:cxn ang="0">
                  <a:pos x="65" y="0"/>
                </a:cxn>
                <a:cxn ang="0">
                  <a:pos x="90" y="4"/>
                </a:cxn>
                <a:cxn ang="0">
                  <a:pos x="107" y="15"/>
                </a:cxn>
                <a:cxn ang="0">
                  <a:pos x="118" y="32"/>
                </a:cxn>
                <a:cxn ang="0">
                  <a:pos x="121" y="56"/>
                </a:cxn>
                <a:cxn ang="0">
                  <a:pos x="121" y="147"/>
                </a:cxn>
                <a:cxn ang="0">
                  <a:pos x="89" y="147"/>
                </a:cxn>
                <a:cxn ang="0">
                  <a:pos x="58" y="81"/>
                </a:cxn>
                <a:cxn ang="0">
                  <a:pos x="45" y="84"/>
                </a:cxn>
                <a:cxn ang="0">
                  <a:pos x="37" y="89"/>
                </a:cxn>
                <a:cxn ang="0">
                  <a:pos x="33" y="96"/>
                </a:cxn>
                <a:cxn ang="0">
                  <a:pos x="32" y="105"/>
                </a:cxn>
                <a:cxn ang="0">
                  <a:pos x="34" y="113"/>
                </a:cxn>
                <a:cxn ang="0">
                  <a:pos x="39" y="119"/>
                </a:cxn>
                <a:cxn ang="0">
                  <a:pos x="46" y="123"/>
                </a:cxn>
                <a:cxn ang="0">
                  <a:pos x="56" y="125"/>
                </a:cxn>
                <a:cxn ang="0">
                  <a:pos x="70"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4" y="135"/>
                    <a:pt x="78" y="141"/>
                    <a:pt x="70" y="145"/>
                  </a:cubicBezTo>
                  <a:cubicBezTo>
                    <a:pt x="63" y="149"/>
                    <a:pt x="55" y="151"/>
                    <a:pt x="46" y="151"/>
                  </a:cubicBezTo>
                  <a:cubicBezTo>
                    <a:pt x="39" y="151"/>
                    <a:pt x="32" y="150"/>
                    <a:pt x="26" y="148"/>
                  </a:cubicBezTo>
                  <a:cubicBezTo>
                    <a:pt x="21" y="145"/>
                    <a:pt x="16" y="142"/>
                    <a:pt x="12" y="139"/>
                  </a:cubicBezTo>
                  <a:cubicBezTo>
                    <a:pt x="8" y="135"/>
                    <a:pt x="5" y="131"/>
                    <a:pt x="3" y="125"/>
                  </a:cubicBezTo>
                  <a:cubicBezTo>
                    <a:pt x="1" y="120"/>
                    <a:pt x="0" y="114"/>
                    <a:pt x="0" y="108"/>
                  </a:cubicBezTo>
                  <a:cubicBezTo>
                    <a:pt x="0" y="102"/>
                    <a:pt x="1" y="96"/>
                    <a:pt x="3" y="91"/>
                  </a:cubicBezTo>
                  <a:cubicBezTo>
                    <a:pt x="5" y="85"/>
                    <a:pt x="7" y="81"/>
                    <a:pt x="11" y="76"/>
                  </a:cubicBezTo>
                  <a:cubicBezTo>
                    <a:pt x="15" y="72"/>
                    <a:pt x="20" y="69"/>
                    <a:pt x="26" y="66"/>
                  </a:cubicBezTo>
                  <a:cubicBezTo>
                    <a:pt x="32" y="63"/>
                    <a:pt x="39" y="61"/>
                    <a:pt x="47" y="60"/>
                  </a:cubicBezTo>
                  <a:cubicBezTo>
                    <a:pt x="89" y="55"/>
                    <a:pt x="89" y="55"/>
                    <a:pt x="89" y="55"/>
                  </a:cubicBezTo>
                  <a:cubicBezTo>
                    <a:pt x="89" y="44"/>
                    <a:pt x="87" y="37"/>
                    <a:pt x="82" y="32"/>
                  </a:cubicBezTo>
                  <a:cubicBezTo>
                    <a:pt x="77" y="28"/>
                    <a:pt x="71" y="25"/>
                    <a:pt x="62" y="25"/>
                  </a:cubicBezTo>
                  <a:cubicBezTo>
                    <a:pt x="53" y="25"/>
                    <a:pt x="45" y="27"/>
                    <a:pt x="36" y="30"/>
                  </a:cubicBezTo>
                  <a:cubicBezTo>
                    <a:pt x="28" y="33"/>
                    <a:pt x="21" y="36"/>
                    <a:pt x="14" y="41"/>
                  </a:cubicBezTo>
                  <a:cubicBezTo>
                    <a:pt x="14" y="13"/>
                    <a:pt x="14" y="13"/>
                    <a:pt x="14" y="13"/>
                  </a:cubicBezTo>
                  <a:cubicBezTo>
                    <a:pt x="16" y="11"/>
                    <a:pt x="19" y="10"/>
                    <a:pt x="23" y="8"/>
                  </a:cubicBezTo>
                  <a:cubicBezTo>
                    <a:pt x="27" y="7"/>
                    <a:pt x="31" y="6"/>
                    <a:pt x="36" y="4"/>
                  </a:cubicBezTo>
                  <a:cubicBezTo>
                    <a:pt x="40" y="3"/>
                    <a:pt x="45" y="2"/>
                    <a:pt x="50" y="1"/>
                  </a:cubicBezTo>
                  <a:cubicBezTo>
                    <a:pt x="55" y="0"/>
                    <a:pt x="61" y="0"/>
                    <a:pt x="65" y="0"/>
                  </a:cubicBezTo>
                  <a:cubicBezTo>
                    <a:pt x="75" y="0"/>
                    <a:pt x="83" y="1"/>
                    <a:pt x="90" y="4"/>
                  </a:cubicBezTo>
                  <a:cubicBezTo>
                    <a:pt x="97" y="6"/>
                    <a:pt x="103" y="10"/>
                    <a:pt x="107" y="15"/>
                  </a:cubicBezTo>
                  <a:cubicBezTo>
                    <a:pt x="112" y="19"/>
                    <a:pt x="115" y="25"/>
                    <a:pt x="118" y="32"/>
                  </a:cubicBezTo>
                  <a:cubicBezTo>
                    <a:pt x="120" y="39"/>
                    <a:pt x="121" y="47"/>
                    <a:pt x="121" y="56"/>
                  </a:cubicBezTo>
                  <a:cubicBezTo>
                    <a:pt x="121" y="147"/>
                    <a:pt x="121" y="147"/>
                    <a:pt x="121" y="147"/>
                  </a:cubicBezTo>
                  <a:lnTo>
                    <a:pt x="89" y="147"/>
                  </a:lnTo>
                  <a:close/>
                  <a:moveTo>
                    <a:pt x="58" y="81"/>
                  </a:moveTo>
                  <a:cubicBezTo>
                    <a:pt x="53" y="82"/>
                    <a:pt x="49" y="83"/>
                    <a:pt x="45" y="84"/>
                  </a:cubicBezTo>
                  <a:cubicBezTo>
                    <a:pt x="42" y="86"/>
                    <a:pt x="39" y="87"/>
                    <a:pt x="37" y="89"/>
                  </a:cubicBezTo>
                  <a:cubicBezTo>
                    <a:pt x="35" y="91"/>
                    <a:pt x="34" y="93"/>
                    <a:pt x="33" y="96"/>
                  </a:cubicBezTo>
                  <a:cubicBezTo>
                    <a:pt x="32" y="98"/>
                    <a:pt x="32" y="101"/>
                    <a:pt x="32" y="105"/>
                  </a:cubicBezTo>
                  <a:cubicBezTo>
                    <a:pt x="32" y="108"/>
                    <a:pt x="33" y="110"/>
                    <a:pt x="34" y="113"/>
                  </a:cubicBezTo>
                  <a:cubicBezTo>
                    <a:pt x="35" y="115"/>
                    <a:pt x="36" y="117"/>
                    <a:pt x="39" y="119"/>
                  </a:cubicBezTo>
                  <a:cubicBezTo>
                    <a:pt x="41" y="121"/>
                    <a:pt x="43" y="122"/>
                    <a:pt x="46" y="123"/>
                  </a:cubicBezTo>
                  <a:cubicBezTo>
                    <a:pt x="49" y="124"/>
                    <a:pt x="52" y="125"/>
                    <a:pt x="56" y="125"/>
                  </a:cubicBezTo>
                  <a:cubicBezTo>
                    <a:pt x="61" y="125"/>
                    <a:pt x="66" y="124"/>
                    <a:pt x="70" y="122"/>
                  </a:cubicBezTo>
                  <a:cubicBezTo>
                    <a:pt x="74"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754" name="Freeform 26">
              <a:extLst>
                <a:ext uri="{FF2B5EF4-FFF2-40B4-BE49-F238E27FC236}">
                  <a16:creationId xmlns:a16="http://schemas.microsoft.com/office/drawing/2014/main" id="{56D574D7-1513-4738-ACEE-843961F28F46}"/>
                </a:ext>
              </a:extLst>
            </p:cNvPr>
            <p:cNvSpPr>
              <a:spLocks/>
            </p:cNvSpPr>
            <p:nvPr/>
          </p:nvSpPr>
          <p:spPr bwMode="black">
            <a:xfrm>
              <a:off x="2671335" y="5625383"/>
              <a:ext cx="91080" cy="121441"/>
            </a:xfrm>
            <a:custGeom>
              <a:avLst/>
              <a:gdLst/>
              <a:ahLst/>
              <a:cxnLst>
                <a:cxn ang="0">
                  <a:pos x="95" y="148"/>
                </a:cxn>
                <a:cxn ang="0">
                  <a:pos x="72" y="151"/>
                </a:cxn>
                <a:cxn ang="0">
                  <a:pos x="42" y="145"/>
                </a:cxn>
                <a:cxn ang="0">
                  <a:pos x="20" y="130"/>
                </a:cxn>
                <a:cxn ang="0">
                  <a:pos x="5" y="108"/>
                </a:cxn>
                <a:cxn ang="0">
                  <a:pos x="0" y="79"/>
                </a:cxn>
                <a:cxn ang="0">
                  <a:pos x="6" y="46"/>
                </a:cxn>
                <a:cxn ang="0">
                  <a:pos x="21" y="22"/>
                </a:cxn>
                <a:cxn ang="0">
                  <a:pos x="46" y="6"/>
                </a:cxn>
                <a:cxn ang="0">
                  <a:pos x="78" y="0"/>
                </a:cxn>
                <a:cxn ang="0">
                  <a:pos x="89" y="1"/>
                </a:cxn>
                <a:cxn ang="0">
                  <a:pos x="99" y="2"/>
                </a:cxn>
                <a:cxn ang="0">
                  <a:pos x="107" y="5"/>
                </a:cxn>
                <a:cxn ang="0">
                  <a:pos x="113" y="7"/>
                </a:cxn>
                <a:cxn ang="0">
                  <a:pos x="113" y="38"/>
                </a:cxn>
                <a:cxn ang="0">
                  <a:pos x="97" y="30"/>
                </a:cxn>
                <a:cxn ang="0">
                  <a:pos x="79" y="26"/>
                </a:cxn>
                <a:cxn ang="0">
                  <a:pos x="62" y="30"/>
                </a:cxn>
                <a:cxn ang="0">
                  <a:pos x="47" y="39"/>
                </a:cxn>
                <a:cxn ang="0">
                  <a:pos x="38" y="55"/>
                </a:cxn>
                <a:cxn ang="0">
                  <a:pos x="34" y="76"/>
                </a:cxn>
                <a:cxn ang="0">
                  <a:pos x="37" y="96"/>
                </a:cxn>
                <a:cxn ang="0">
                  <a:pos x="46" y="111"/>
                </a:cxn>
                <a:cxn ang="0">
                  <a:pos x="60" y="121"/>
                </a:cxn>
                <a:cxn ang="0">
                  <a:pos x="79" y="124"/>
                </a:cxn>
                <a:cxn ang="0">
                  <a:pos x="88" y="123"/>
                </a:cxn>
                <a:cxn ang="0">
                  <a:pos x="96" y="121"/>
                </a:cxn>
                <a:cxn ang="0">
                  <a:pos x="105" y="117"/>
                </a:cxn>
                <a:cxn ang="0">
                  <a:pos x="113" y="112"/>
                </a:cxn>
                <a:cxn ang="0">
                  <a:pos x="113" y="141"/>
                </a:cxn>
                <a:cxn ang="0">
                  <a:pos x="95" y="148"/>
                </a:cxn>
              </a:cxnLst>
              <a:rect l="0" t="0" r="r" b="b"/>
              <a:pathLst>
                <a:path w="113" h="151">
                  <a:moveTo>
                    <a:pt x="95" y="148"/>
                  </a:moveTo>
                  <a:cubicBezTo>
                    <a:pt x="88" y="150"/>
                    <a:pt x="81" y="151"/>
                    <a:pt x="72" y="151"/>
                  </a:cubicBezTo>
                  <a:cubicBezTo>
                    <a:pt x="61" y="151"/>
                    <a:pt x="51" y="149"/>
                    <a:pt x="42" y="145"/>
                  </a:cubicBezTo>
                  <a:cubicBezTo>
                    <a:pt x="33" y="142"/>
                    <a:pt x="26" y="137"/>
                    <a:pt x="20" y="130"/>
                  </a:cubicBezTo>
                  <a:cubicBezTo>
                    <a:pt x="14" y="124"/>
                    <a:pt x="9" y="116"/>
                    <a:pt x="5" y="108"/>
                  </a:cubicBezTo>
                  <a:cubicBezTo>
                    <a:pt x="2" y="99"/>
                    <a:pt x="0" y="89"/>
                    <a:pt x="0" y="79"/>
                  </a:cubicBezTo>
                  <a:cubicBezTo>
                    <a:pt x="0" y="67"/>
                    <a:pt x="2" y="56"/>
                    <a:pt x="6" y="46"/>
                  </a:cubicBezTo>
                  <a:cubicBezTo>
                    <a:pt x="9" y="37"/>
                    <a:pt x="15" y="28"/>
                    <a:pt x="21" y="22"/>
                  </a:cubicBezTo>
                  <a:cubicBezTo>
                    <a:pt x="28" y="15"/>
                    <a:pt x="36" y="9"/>
                    <a:pt x="46" y="6"/>
                  </a:cubicBezTo>
                  <a:cubicBezTo>
                    <a:pt x="55" y="2"/>
                    <a:pt x="66" y="0"/>
                    <a:pt x="78" y="0"/>
                  </a:cubicBezTo>
                  <a:cubicBezTo>
                    <a:pt x="82" y="0"/>
                    <a:pt x="85" y="0"/>
                    <a:pt x="89" y="1"/>
                  </a:cubicBezTo>
                  <a:cubicBezTo>
                    <a:pt x="92" y="1"/>
                    <a:pt x="96" y="2"/>
                    <a:pt x="99" y="2"/>
                  </a:cubicBezTo>
                  <a:cubicBezTo>
                    <a:pt x="102" y="3"/>
                    <a:pt x="104" y="4"/>
                    <a:pt x="107" y="5"/>
                  </a:cubicBezTo>
                  <a:cubicBezTo>
                    <a:pt x="109" y="5"/>
                    <a:pt x="111" y="6"/>
                    <a:pt x="113" y="7"/>
                  </a:cubicBezTo>
                  <a:cubicBezTo>
                    <a:pt x="113" y="38"/>
                    <a:pt x="113" y="38"/>
                    <a:pt x="113" y="38"/>
                  </a:cubicBezTo>
                  <a:cubicBezTo>
                    <a:pt x="108" y="34"/>
                    <a:pt x="103" y="32"/>
                    <a:pt x="97" y="30"/>
                  </a:cubicBezTo>
                  <a:cubicBezTo>
                    <a:pt x="92" y="27"/>
                    <a:pt x="86" y="26"/>
                    <a:pt x="79" y="26"/>
                  </a:cubicBezTo>
                  <a:cubicBezTo>
                    <a:pt x="73" y="26"/>
                    <a:pt x="67" y="27"/>
                    <a:pt x="62" y="30"/>
                  </a:cubicBezTo>
                  <a:cubicBezTo>
                    <a:pt x="56" y="32"/>
                    <a:pt x="51" y="35"/>
                    <a:pt x="47" y="39"/>
                  </a:cubicBezTo>
                  <a:cubicBezTo>
                    <a:pt x="43" y="44"/>
                    <a:pt x="40" y="49"/>
                    <a:pt x="38" y="55"/>
                  </a:cubicBezTo>
                  <a:cubicBezTo>
                    <a:pt x="35" y="61"/>
                    <a:pt x="34" y="68"/>
                    <a:pt x="34" y="76"/>
                  </a:cubicBezTo>
                  <a:cubicBezTo>
                    <a:pt x="34" y="84"/>
                    <a:pt x="35" y="90"/>
                    <a:pt x="37" y="96"/>
                  </a:cubicBezTo>
                  <a:cubicBezTo>
                    <a:pt x="39" y="102"/>
                    <a:pt x="42" y="107"/>
                    <a:pt x="46" y="111"/>
                  </a:cubicBezTo>
                  <a:cubicBezTo>
                    <a:pt x="50" y="115"/>
                    <a:pt x="54" y="119"/>
                    <a:pt x="60" y="121"/>
                  </a:cubicBezTo>
                  <a:cubicBezTo>
                    <a:pt x="66" y="123"/>
                    <a:pt x="72" y="124"/>
                    <a:pt x="79" y="124"/>
                  </a:cubicBezTo>
                  <a:cubicBezTo>
                    <a:pt x="82" y="124"/>
                    <a:pt x="85" y="124"/>
                    <a:pt x="88" y="123"/>
                  </a:cubicBezTo>
                  <a:cubicBezTo>
                    <a:pt x="91" y="123"/>
                    <a:pt x="94" y="122"/>
                    <a:pt x="96" y="121"/>
                  </a:cubicBezTo>
                  <a:cubicBezTo>
                    <a:pt x="99" y="119"/>
                    <a:pt x="102" y="118"/>
                    <a:pt x="105" y="117"/>
                  </a:cubicBezTo>
                  <a:cubicBezTo>
                    <a:pt x="108" y="115"/>
                    <a:pt x="110" y="114"/>
                    <a:pt x="113" y="112"/>
                  </a:cubicBezTo>
                  <a:cubicBezTo>
                    <a:pt x="113" y="141"/>
                    <a:pt x="113" y="141"/>
                    <a:pt x="113" y="141"/>
                  </a:cubicBezTo>
                  <a:cubicBezTo>
                    <a:pt x="108" y="144"/>
                    <a:pt x="102" y="146"/>
                    <a:pt x="95" y="148"/>
                  </a:cubicBez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755" name="Freeform 27">
              <a:extLst>
                <a:ext uri="{FF2B5EF4-FFF2-40B4-BE49-F238E27FC236}">
                  <a16:creationId xmlns:a16="http://schemas.microsoft.com/office/drawing/2014/main" id="{5B781D22-C429-4A08-987F-E723CE3FDBC8}"/>
                </a:ext>
              </a:extLst>
            </p:cNvPr>
            <p:cNvSpPr>
              <a:spLocks noEditPoints="1"/>
            </p:cNvSpPr>
            <p:nvPr/>
          </p:nvSpPr>
          <p:spPr bwMode="black">
            <a:xfrm>
              <a:off x="2781860" y="5571144"/>
              <a:ext cx="32066" cy="172610"/>
            </a:xfrm>
            <a:custGeom>
              <a:avLst/>
              <a:gdLst/>
              <a:ahLst/>
              <a:cxnLst>
                <a:cxn ang="0">
                  <a:pos x="40" y="20"/>
                </a:cxn>
                <a:cxn ang="0">
                  <a:pos x="38" y="27"/>
                </a:cxn>
                <a:cxn ang="0">
                  <a:pos x="34" y="33"/>
                </a:cxn>
                <a:cxn ang="0">
                  <a:pos x="28" y="37"/>
                </a:cxn>
                <a:cxn ang="0">
                  <a:pos x="20" y="38"/>
                </a:cxn>
                <a:cxn ang="0">
                  <a:pos x="12" y="37"/>
                </a:cxn>
                <a:cxn ang="0">
                  <a:pos x="6" y="33"/>
                </a:cxn>
                <a:cxn ang="0">
                  <a:pos x="1" y="27"/>
                </a:cxn>
                <a:cxn ang="0">
                  <a:pos x="0" y="20"/>
                </a:cxn>
                <a:cxn ang="0">
                  <a:pos x="2" y="12"/>
                </a:cxn>
                <a:cxn ang="0">
                  <a:pos x="6" y="6"/>
                </a:cxn>
                <a:cxn ang="0">
                  <a:pos x="12" y="2"/>
                </a:cxn>
                <a:cxn ang="0">
                  <a:pos x="20" y="0"/>
                </a:cxn>
                <a:cxn ang="0">
                  <a:pos x="28" y="2"/>
                </a:cxn>
                <a:cxn ang="0">
                  <a:pos x="34" y="6"/>
                </a:cxn>
                <a:cxn ang="0">
                  <a:pos x="38" y="12"/>
                </a:cxn>
                <a:cxn ang="0">
                  <a:pos x="40" y="20"/>
                </a:cxn>
                <a:cxn ang="0">
                  <a:pos x="3" y="214"/>
                </a:cxn>
                <a:cxn ang="0">
                  <a:pos x="3" y="70"/>
                </a:cxn>
                <a:cxn ang="0">
                  <a:pos x="36" y="70"/>
                </a:cxn>
                <a:cxn ang="0">
                  <a:pos x="36" y="214"/>
                </a:cxn>
                <a:cxn ang="0">
                  <a:pos x="3" y="214"/>
                </a:cxn>
              </a:cxnLst>
              <a:rect l="0" t="0" r="r" b="b"/>
              <a:pathLst>
                <a:path w="40" h="214">
                  <a:moveTo>
                    <a:pt x="40" y="20"/>
                  </a:moveTo>
                  <a:cubicBezTo>
                    <a:pt x="40" y="22"/>
                    <a:pt x="39" y="24"/>
                    <a:pt x="38" y="27"/>
                  </a:cubicBezTo>
                  <a:cubicBezTo>
                    <a:pt x="37" y="29"/>
                    <a:pt x="36" y="31"/>
                    <a:pt x="34" y="33"/>
                  </a:cubicBezTo>
                  <a:cubicBezTo>
                    <a:pt x="32" y="34"/>
                    <a:pt x="30" y="36"/>
                    <a:pt x="28" y="37"/>
                  </a:cubicBezTo>
                  <a:cubicBezTo>
                    <a:pt x="25" y="38"/>
                    <a:pt x="23" y="38"/>
                    <a:pt x="20" y="38"/>
                  </a:cubicBezTo>
                  <a:cubicBezTo>
                    <a:pt x="17" y="38"/>
                    <a:pt x="14" y="38"/>
                    <a:pt x="12" y="37"/>
                  </a:cubicBezTo>
                  <a:cubicBezTo>
                    <a:pt x="9" y="36"/>
                    <a:pt x="7" y="34"/>
                    <a:pt x="6" y="33"/>
                  </a:cubicBezTo>
                  <a:cubicBezTo>
                    <a:pt x="4" y="31"/>
                    <a:pt x="2" y="29"/>
                    <a:pt x="1" y="27"/>
                  </a:cubicBezTo>
                  <a:cubicBezTo>
                    <a:pt x="0" y="24"/>
                    <a:pt x="0" y="22"/>
                    <a:pt x="0" y="20"/>
                  </a:cubicBezTo>
                  <a:cubicBezTo>
                    <a:pt x="0" y="17"/>
                    <a:pt x="0" y="14"/>
                    <a:pt x="2" y="12"/>
                  </a:cubicBezTo>
                  <a:cubicBezTo>
                    <a:pt x="3" y="10"/>
                    <a:pt x="4" y="8"/>
                    <a:pt x="6" y="6"/>
                  </a:cubicBezTo>
                  <a:cubicBezTo>
                    <a:pt x="8" y="4"/>
                    <a:pt x="10" y="3"/>
                    <a:pt x="12" y="2"/>
                  </a:cubicBezTo>
                  <a:cubicBezTo>
                    <a:pt x="14" y="1"/>
                    <a:pt x="17" y="0"/>
                    <a:pt x="20" y="0"/>
                  </a:cubicBezTo>
                  <a:cubicBezTo>
                    <a:pt x="23" y="0"/>
                    <a:pt x="25" y="1"/>
                    <a:pt x="28" y="2"/>
                  </a:cubicBezTo>
                  <a:cubicBezTo>
                    <a:pt x="30" y="3"/>
                    <a:pt x="32" y="4"/>
                    <a:pt x="34" y="6"/>
                  </a:cubicBezTo>
                  <a:cubicBezTo>
                    <a:pt x="36" y="8"/>
                    <a:pt x="37" y="10"/>
                    <a:pt x="38" y="12"/>
                  </a:cubicBezTo>
                  <a:cubicBezTo>
                    <a:pt x="39" y="14"/>
                    <a:pt x="40" y="17"/>
                    <a:pt x="40" y="20"/>
                  </a:cubicBezTo>
                  <a:close/>
                  <a:moveTo>
                    <a:pt x="3" y="214"/>
                  </a:moveTo>
                  <a:cubicBezTo>
                    <a:pt x="3" y="70"/>
                    <a:pt x="3" y="70"/>
                    <a:pt x="3" y="70"/>
                  </a:cubicBezTo>
                  <a:cubicBezTo>
                    <a:pt x="36" y="70"/>
                    <a:pt x="36" y="70"/>
                    <a:pt x="36" y="70"/>
                  </a:cubicBezTo>
                  <a:cubicBezTo>
                    <a:pt x="36" y="214"/>
                    <a:pt x="36" y="214"/>
                    <a:pt x="36" y="214"/>
                  </a:cubicBezTo>
                  <a:lnTo>
                    <a:pt x="3" y="214"/>
                  </a:ln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756" name="Freeform 28">
              <a:extLst>
                <a:ext uri="{FF2B5EF4-FFF2-40B4-BE49-F238E27FC236}">
                  <a16:creationId xmlns:a16="http://schemas.microsoft.com/office/drawing/2014/main" id="{4FEAC4A8-BFC3-4B3D-A034-E4DBAD55CE6C}"/>
                </a:ext>
              </a:extLst>
            </p:cNvPr>
            <p:cNvSpPr>
              <a:spLocks noEditPoints="1"/>
            </p:cNvSpPr>
            <p:nvPr/>
          </p:nvSpPr>
          <p:spPr bwMode="black">
            <a:xfrm>
              <a:off x="2830982" y="5625383"/>
              <a:ext cx="97221" cy="121441"/>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4" y="113"/>
                </a:cxn>
                <a:cxn ang="0">
                  <a:pos x="38" y="119"/>
                </a:cxn>
                <a:cxn ang="0">
                  <a:pos x="46" y="123"/>
                </a:cxn>
                <a:cxn ang="0">
                  <a:pos x="56" y="125"/>
                </a:cxn>
                <a:cxn ang="0">
                  <a:pos x="69"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0" y="145"/>
                    <a:pt x="16" y="142"/>
                    <a:pt x="12" y="139"/>
                  </a:cubicBezTo>
                  <a:cubicBezTo>
                    <a:pt x="8" y="135"/>
                    <a:pt x="5" y="131"/>
                    <a:pt x="3" y="125"/>
                  </a:cubicBezTo>
                  <a:cubicBezTo>
                    <a:pt x="1" y="120"/>
                    <a:pt x="0" y="114"/>
                    <a:pt x="0" y="108"/>
                  </a:cubicBezTo>
                  <a:cubicBezTo>
                    <a:pt x="0" y="102"/>
                    <a:pt x="1" y="96"/>
                    <a:pt x="3" y="91"/>
                  </a:cubicBezTo>
                  <a:cubicBezTo>
                    <a:pt x="5" y="85"/>
                    <a:pt x="7" y="81"/>
                    <a:pt x="11" y="76"/>
                  </a:cubicBezTo>
                  <a:cubicBezTo>
                    <a:pt x="15" y="72"/>
                    <a:pt x="20" y="69"/>
                    <a:pt x="26" y="66"/>
                  </a:cubicBezTo>
                  <a:cubicBezTo>
                    <a:pt x="32" y="63"/>
                    <a:pt x="39" y="61"/>
                    <a:pt x="47" y="60"/>
                  </a:cubicBezTo>
                  <a:cubicBezTo>
                    <a:pt x="89" y="55"/>
                    <a:pt x="89" y="55"/>
                    <a:pt x="89" y="55"/>
                  </a:cubicBezTo>
                  <a:cubicBezTo>
                    <a:pt x="89" y="44"/>
                    <a:pt x="87" y="37"/>
                    <a:pt x="82" y="32"/>
                  </a:cubicBezTo>
                  <a:cubicBezTo>
                    <a:pt x="77" y="28"/>
                    <a:pt x="71" y="25"/>
                    <a:pt x="62" y="25"/>
                  </a:cubicBezTo>
                  <a:cubicBezTo>
                    <a:pt x="53" y="25"/>
                    <a:pt x="45" y="27"/>
                    <a:pt x="36" y="30"/>
                  </a:cubicBezTo>
                  <a:cubicBezTo>
                    <a:pt x="28" y="33"/>
                    <a:pt x="21" y="36"/>
                    <a:pt x="14" y="41"/>
                  </a:cubicBezTo>
                  <a:cubicBezTo>
                    <a:pt x="14" y="13"/>
                    <a:pt x="14" y="13"/>
                    <a:pt x="14" y="13"/>
                  </a:cubicBezTo>
                  <a:cubicBezTo>
                    <a:pt x="16" y="11"/>
                    <a:pt x="19" y="10"/>
                    <a:pt x="23" y="8"/>
                  </a:cubicBezTo>
                  <a:cubicBezTo>
                    <a:pt x="27"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2" y="86"/>
                    <a:pt x="39" y="87"/>
                    <a:pt x="37" y="89"/>
                  </a:cubicBezTo>
                  <a:cubicBezTo>
                    <a:pt x="35" y="91"/>
                    <a:pt x="34" y="93"/>
                    <a:pt x="33" y="96"/>
                  </a:cubicBezTo>
                  <a:cubicBezTo>
                    <a:pt x="32" y="98"/>
                    <a:pt x="32" y="101"/>
                    <a:pt x="32" y="105"/>
                  </a:cubicBezTo>
                  <a:cubicBezTo>
                    <a:pt x="32" y="108"/>
                    <a:pt x="32" y="110"/>
                    <a:pt x="34" y="113"/>
                  </a:cubicBezTo>
                  <a:cubicBezTo>
                    <a:pt x="35" y="115"/>
                    <a:pt x="36" y="117"/>
                    <a:pt x="38" y="119"/>
                  </a:cubicBezTo>
                  <a:cubicBezTo>
                    <a:pt x="40" y="121"/>
                    <a:pt x="43" y="122"/>
                    <a:pt x="46" y="123"/>
                  </a:cubicBezTo>
                  <a:cubicBezTo>
                    <a:pt x="49" y="124"/>
                    <a:pt x="52" y="125"/>
                    <a:pt x="56" y="125"/>
                  </a:cubicBezTo>
                  <a:cubicBezTo>
                    <a:pt x="61" y="125"/>
                    <a:pt x="65" y="124"/>
                    <a:pt x="69" y="122"/>
                  </a:cubicBezTo>
                  <a:cubicBezTo>
                    <a:pt x="74"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757" name="Freeform 29">
              <a:extLst>
                <a:ext uri="{FF2B5EF4-FFF2-40B4-BE49-F238E27FC236}">
                  <a16:creationId xmlns:a16="http://schemas.microsoft.com/office/drawing/2014/main" id="{9F0733CA-42F9-4E71-BEB1-8449009B07F1}"/>
                </a:ext>
              </a:extLst>
            </p:cNvPr>
            <p:cNvSpPr>
              <a:spLocks/>
            </p:cNvSpPr>
            <p:nvPr/>
          </p:nvSpPr>
          <p:spPr bwMode="black">
            <a:xfrm>
              <a:off x="2945941" y="5625383"/>
              <a:ext cx="76753" cy="121441"/>
            </a:xfrm>
            <a:custGeom>
              <a:avLst/>
              <a:gdLst/>
              <a:ahLst/>
              <a:cxnLst>
                <a:cxn ang="0">
                  <a:pos x="95" y="106"/>
                </a:cxn>
                <a:cxn ang="0">
                  <a:pos x="91" y="123"/>
                </a:cxn>
                <a:cxn ang="0">
                  <a:pos x="80" y="138"/>
                </a:cxn>
                <a:cxn ang="0">
                  <a:pos x="62" y="147"/>
                </a:cxn>
                <a:cxn ang="0">
                  <a:pos x="37" y="151"/>
                </a:cxn>
                <a:cxn ang="0">
                  <a:pos x="28" y="150"/>
                </a:cxn>
                <a:cxn ang="0">
                  <a:pos x="18" y="148"/>
                </a:cxn>
                <a:cxn ang="0">
                  <a:pos x="8" y="146"/>
                </a:cxn>
                <a:cxn ang="0">
                  <a:pos x="0" y="143"/>
                </a:cxn>
                <a:cxn ang="0">
                  <a:pos x="0" y="112"/>
                </a:cxn>
                <a:cxn ang="0">
                  <a:pos x="9" y="118"/>
                </a:cxn>
                <a:cxn ang="0">
                  <a:pos x="19" y="122"/>
                </a:cxn>
                <a:cxn ang="0">
                  <a:pos x="30" y="124"/>
                </a:cxn>
                <a:cxn ang="0">
                  <a:pos x="38" y="125"/>
                </a:cxn>
                <a:cxn ang="0">
                  <a:pos x="56" y="121"/>
                </a:cxn>
                <a:cxn ang="0">
                  <a:pos x="62" y="110"/>
                </a:cxn>
                <a:cxn ang="0">
                  <a:pos x="61" y="103"/>
                </a:cxn>
                <a:cxn ang="0">
                  <a:pos x="57" y="98"/>
                </a:cxn>
                <a:cxn ang="0">
                  <a:pos x="48" y="93"/>
                </a:cxn>
                <a:cxn ang="0">
                  <a:pos x="34" y="86"/>
                </a:cxn>
                <a:cxn ang="0">
                  <a:pos x="20" y="79"/>
                </a:cxn>
                <a:cxn ang="0">
                  <a:pos x="9" y="70"/>
                </a:cxn>
                <a:cxn ang="0">
                  <a:pos x="2" y="59"/>
                </a:cxn>
                <a:cxn ang="0">
                  <a:pos x="0" y="44"/>
                </a:cxn>
                <a:cxn ang="0">
                  <a:pos x="3" y="26"/>
                </a:cxn>
                <a:cxn ang="0">
                  <a:pos x="14" y="12"/>
                </a:cxn>
                <a:cxn ang="0">
                  <a:pos x="32" y="3"/>
                </a:cxn>
                <a:cxn ang="0">
                  <a:pos x="54" y="0"/>
                </a:cxn>
                <a:cxn ang="0">
                  <a:pos x="64" y="0"/>
                </a:cxn>
                <a:cxn ang="0">
                  <a:pos x="72" y="2"/>
                </a:cxn>
                <a:cxn ang="0">
                  <a:pos x="80" y="4"/>
                </a:cxn>
                <a:cxn ang="0">
                  <a:pos x="87" y="6"/>
                </a:cxn>
                <a:cxn ang="0">
                  <a:pos x="87" y="35"/>
                </a:cxn>
                <a:cxn ang="0">
                  <a:pos x="79" y="31"/>
                </a:cxn>
                <a:cxn ang="0">
                  <a:pos x="71" y="28"/>
                </a:cxn>
                <a:cxn ang="0">
                  <a:pos x="62" y="26"/>
                </a:cxn>
                <a:cxn ang="0">
                  <a:pos x="53" y="25"/>
                </a:cxn>
                <a:cxn ang="0">
                  <a:pos x="38" y="30"/>
                </a:cxn>
                <a:cxn ang="0">
                  <a:pos x="32" y="41"/>
                </a:cxn>
                <a:cxn ang="0">
                  <a:pos x="34" y="48"/>
                </a:cxn>
                <a:cxn ang="0">
                  <a:pos x="38" y="53"/>
                </a:cxn>
                <a:cxn ang="0">
                  <a:pos x="46" y="58"/>
                </a:cxn>
                <a:cxn ang="0">
                  <a:pos x="58" y="63"/>
                </a:cxn>
                <a:cxn ang="0">
                  <a:pos x="72" y="70"/>
                </a:cxn>
                <a:cxn ang="0">
                  <a:pos x="84" y="79"/>
                </a:cxn>
                <a:cxn ang="0">
                  <a:pos x="92" y="91"/>
                </a:cxn>
                <a:cxn ang="0">
                  <a:pos x="95" y="106"/>
                </a:cxn>
              </a:cxnLst>
              <a:rect l="0" t="0" r="r" b="b"/>
              <a:pathLst>
                <a:path w="95" h="151">
                  <a:moveTo>
                    <a:pt x="95" y="106"/>
                  </a:moveTo>
                  <a:cubicBezTo>
                    <a:pt x="95" y="112"/>
                    <a:pt x="93" y="118"/>
                    <a:pt x="91" y="123"/>
                  </a:cubicBezTo>
                  <a:cubicBezTo>
                    <a:pt x="88" y="129"/>
                    <a:pt x="85" y="134"/>
                    <a:pt x="80" y="138"/>
                  </a:cubicBezTo>
                  <a:cubicBezTo>
                    <a:pt x="75" y="142"/>
                    <a:pt x="69" y="145"/>
                    <a:pt x="62" y="147"/>
                  </a:cubicBezTo>
                  <a:cubicBezTo>
                    <a:pt x="55" y="150"/>
                    <a:pt x="47" y="151"/>
                    <a:pt x="37" y="151"/>
                  </a:cubicBezTo>
                  <a:cubicBezTo>
                    <a:pt x="35" y="151"/>
                    <a:pt x="32" y="150"/>
                    <a:pt x="28" y="150"/>
                  </a:cubicBezTo>
                  <a:cubicBezTo>
                    <a:pt x="25" y="150"/>
                    <a:pt x="21" y="149"/>
                    <a:pt x="18" y="148"/>
                  </a:cubicBezTo>
                  <a:cubicBezTo>
                    <a:pt x="15" y="148"/>
                    <a:pt x="11" y="147"/>
                    <a:pt x="8" y="146"/>
                  </a:cubicBezTo>
                  <a:cubicBezTo>
                    <a:pt x="5" y="145"/>
                    <a:pt x="2" y="144"/>
                    <a:pt x="0" y="143"/>
                  </a:cubicBezTo>
                  <a:cubicBezTo>
                    <a:pt x="0" y="112"/>
                    <a:pt x="0" y="112"/>
                    <a:pt x="0" y="112"/>
                  </a:cubicBezTo>
                  <a:cubicBezTo>
                    <a:pt x="3" y="114"/>
                    <a:pt x="6" y="116"/>
                    <a:pt x="9" y="118"/>
                  </a:cubicBezTo>
                  <a:cubicBezTo>
                    <a:pt x="13" y="119"/>
                    <a:pt x="16" y="121"/>
                    <a:pt x="19" y="122"/>
                  </a:cubicBezTo>
                  <a:cubicBezTo>
                    <a:pt x="23" y="123"/>
                    <a:pt x="26" y="124"/>
                    <a:pt x="30" y="124"/>
                  </a:cubicBezTo>
                  <a:cubicBezTo>
                    <a:pt x="33" y="125"/>
                    <a:pt x="36" y="125"/>
                    <a:pt x="38" y="125"/>
                  </a:cubicBezTo>
                  <a:cubicBezTo>
                    <a:pt x="47" y="125"/>
                    <a:pt x="53" y="124"/>
                    <a:pt x="56" y="121"/>
                  </a:cubicBezTo>
                  <a:cubicBezTo>
                    <a:pt x="60" y="118"/>
                    <a:pt x="62" y="115"/>
                    <a:pt x="62" y="110"/>
                  </a:cubicBezTo>
                  <a:cubicBezTo>
                    <a:pt x="62" y="107"/>
                    <a:pt x="61" y="105"/>
                    <a:pt x="61" y="103"/>
                  </a:cubicBezTo>
                  <a:cubicBezTo>
                    <a:pt x="60" y="102"/>
                    <a:pt x="59" y="100"/>
                    <a:pt x="57" y="98"/>
                  </a:cubicBezTo>
                  <a:cubicBezTo>
                    <a:pt x="55" y="96"/>
                    <a:pt x="52" y="95"/>
                    <a:pt x="48" y="93"/>
                  </a:cubicBezTo>
                  <a:cubicBezTo>
                    <a:pt x="45" y="91"/>
                    <a:pt x="40" y="89"/>
                    <a:pt x="34" y="86"/>
                  </a:cubicBezTo>
                  <a:cubicBezTo>
                    <a:pt x="29" y="84"/>
                    <a:pt x="24" y="82"/>
                    <a:pt x="20" y="79"/>
                  </a:cubicBezTo>
                  <a:cubicBezTo>
                    <a:pt x="15" y="77"/>
                    <a:pt x="12" y="74"/>
                    <a:pt x="9" y="70"/>
                  </a:cubicBezTo>
                  <a:cubicBezTo>
                    <a:pt x="6" y="67"/>
                    <a:pt x="4" y="63"/>
                    <a:pt x="2" y="59"/>
                  </a:cubicBezTo>
                  <a:cubicBezTo>
                    <a:pt x="0" y="55"/>
                    <a:pt x="0" y="50"/>
                    <a:pt x="0" y="44"/>
                  </a:cubicBezTo>
                  <a:cubicBezTo>
                    <a:pt x="0" y="37"/>
                    <a:pt x="1" y="32"/>
                    <a:pt x="3" y="26"/>
                  </a:cubicBezTo>
                  <a:cubicBezTo>
                    <a:pt x="6" y="21"/>
                    <a:pt x="10" y="16"/>
                    <a:pt x="14" y="12"/>
                  </a:cubicBezTo>
                  <a:cubicBezTo>
                    <a:pt x="19" y="9"/>
                    <a:pt x="25" y="5"/>
                    <a:pt x="32" y="3"/>
                  </a:cubicBezTo>
                  <a:cubicBezTo>
                    <a:pt x="38" y="1"/>
                    <a:pt x="46" y="0"/>
                    <a:pt x="54" y="0"/>
                  </a:cubicBezTo>
                  <a:cubicBezTo>
                    <a:pt x="57" y="0"/>
                    <a:pt x="61" y="0"/>
                    <a:pt x="64" y="0"/>
                  </a:cubicBezTo>
                  <a:cubicBezTo>
                    <a:pt x="67" y="1"/>
                    <a:pt x="70" y="1"/>
                    <a:pt x="72" y="2"/>
                  </a:cubicBezTo>
                  <a:cubicBezTo>
                    <a:pt x="75" y="2"/>
                    <a:pt x="78" y="3"/>
                    <a:pt x="80" y="4"/>
                  </a:cubicBezTo>
                  <a:cubicBezTo>
                    <a:pt x="83" y="4"/>
                    <a:pt x="85" y="5"/>
                    <a:pt x="87" y="6"/>
                  </a:cubicBezTo>
                  <a:cubicBezTo>
                    <a:pt x="87" y="35"/>
                    <a:pt x="87" y="35"/>
                    <a:pt x="87" y="35"/>
                  </a:cubicBezTo>
                  <a:cubicBezTo>
                    <a:pt x="85" y="34"/>
                    <a:pt x="82" y="32"/>
                    <a:pt x="79" y="31"/>
                  </a:cubicBezTo>
                  <a:cubicBezTo>
                    <a:pt x="77" y="30"/>
                    <a:pt x="74" y="29"/>
                    <a:pt x="71" y="28"/>
                  </a:cubicBezTo>
                  <a:cubicBezTo>
                    <a:pt x="68" y="27"/>
                    <a:pt x="65" y="26"/>
                    <a:pt x="62" y="26"/>
                  </a:cubicBezTo>
                  <a:cubicBezTo>
                    <a:pt x="59" y="26"/>
                    <a:pt x="56" y="25"/>
                    <a:pt x="53" y="25"/>
                  </a:cubicBezTo>
                  <a:cubicBezTo>
                    <a:pt x="47" y="25"/>
                    <a:pt x="42" y="27"/>
                    <a:pt x="38" y="30"/>
                  </a:cubicBezTo>
                  <a:cubicBezTo>
                    <a:pt x="34" y="33"/>
                    <a:pt x="32" y="36"/>
                    <a:pt x="32" y="41"/>
                  </a:cubicBezTo>
                  <a:cubicBezTo>
                    <a:pt x="32" y="44"/>
                    <a:pt x="33" y="46"/>
                    <a:pt x="34" y="48"/>
                  </a:cubicBezTo>
                  <a:cubicBezTo>
                    <a:pt x="34" y="50"/>
                    <a:pt x="36" y="52"/>
                    <a:pt x="38" y="53"/>
                  </a:cubicBezTo>
                  <a:cubicBezTo>
                    <a:pt x="40" y="55"/>
                    <a:pt x="42" y="57"/>
                    <a:pt x="46" y="58"/>
                  </a:cubicBezTo>
                  <a:cubicBezTo>
                    <a:pt x="49" y="60"/>
                    <a:pt x="53" y="62"/>
                    <a:pt x="58" y="63"/>
                  </a:cubicBezTo>
                  <a:cubicBezTo>
                    <a:pt x="63" y="66"/>
                    <a:pt x="68" y="68"/>
                    <a:pt x="72" y="70"/>
                  </a:cubicBezTo>
                  <a:cubicBezTo>
                    <a:pt x="77" y="73"/>
                    <a:pt x="81" y="76"/>
                    <a:pt x="84" y="79"/>
                  </a:cubicBezTo>
                  <a:cubicBezTo>
                    <a:pt x="87" y="83"/>
                    <a:pt x="90" y="86"/>
                    <a:pt x="92" y="91"/>
                  </a:cubicBezTo>
                  <a:cubicBezTo>
                    <a:pt x="94" y="95"/>
                    <a:pt x="95" y="100"/>
                    <a:pt x="95" y="106"/>
                  </a:cubicBez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grpSp>
      <p:grpSp>
        <p:nvGrpSpPr>
          <p:cNvPr id="511" name="Group 510">
            <a:extLst>
              <a:ext uri="{FF2B5EF4-FFF2-40B4-BE49-F238E27FC236}">
                <a16:creationId xmlns:a16="http://schemas.microsoft.com/office/drawing/2014/main" id="{730F57E7-401D-4BD4-A0F1-AED2F89BFED2}"/>
              </a:ext>
            </a:extLst>
          </p:cNvPr>
          <p:cNvGrpSpPr/>
          <p:nvPr/>
        </p:nvGrpSpPr>
        <p:grpSpPr bwMode="black">
          <a:xfrm>
            <a:off x="6721622" y="3832196"/>
            <a:ext cx="1355177" cy="186283"/>
            <a:chOff x="3403273" y="5616873"/>
            <a:chExt cx="1088404" cy="154797"/>
          </a:xfrm>
          <a:solidFill>
            <a:srgbClr val="FFFFFF"/>
          </a:solidFill>
          <a:effectLst/>
        </p:grpSpPr>
        <p:sp>
          <p:nvSpPr>
            <p:cNvPr id="740" name="Freeform 36">
              <a:extLst>
                <a:ext uri="{FF2B5EF4-FFF2-40B4-BE49-F238E27FC236}">
                  <a16:creationId xmlns:a16="http://schemas.microsoft.com/office/drawing/2014/main" id="{B1B0082F-FFD4-49CA-BB0A-8AD928E0CA07}"/>
                </a:ext>
              </a:extLst>
            </p:cNvPr>
            <p:cNvSpPr>
              <a:spLocks/>
            </p:cNvSpPr>
            <p:nvPr/>
          </p:nvSpPr>
          <p:spPr bwMode="black">
            <a:xfrm>
              <a:off x="3403273" y="5626227"/>
              <a:ext cx="106215" cy="143331"/>
            </a:xfrm>
            <a:custGeom>
              <a:avLst/>
              <a:gdLst/>
              <a:ahLst/>
              <a:cxnLst>
                <a:cxn ang="0">
                  <a:pos x="215" y="66"/>
                </a:cxn>
                <a:cxn ang="0">
                  <a:pos x="215" y="475"/>
                </a:cxn>
                <a:cxn ang="0">
                  <a:pos x="134" y="475"/>
                </a:cxn>
                <a:cxn ang="0">
                  <a:pos x="134" y="66"/>
                </a:cxn>
                <a:cxn ang="0">
                  <a:pos x="0" y="66"/>
                </a:cxn>
                <a:cxn ang="0">
                  <a:pos x="0" y="0"/>
                </a:cxn>
                <a:cxn ang="0">
                  <a:pos x="352" y="0"/>
                </a:cxn>
                <a:cxn ang="0">
                  <a:pos x="352" y="66"/>
                </a:cxn>
                <a:cxn ang="0">
                  <a:pos x="215" y="66"/>
                </a:cxn>
              </a:cxnLst>
              <a:rect l="0" t="0" r="r" b="b"/>
              <a:pathLst>
                <a:path w="352" h="475">
                  <a:moveTo>
                    <a:pt x="215" y="66"/>
                  </a:moveTo>
                  <a:lnTo>
                    <a:pt x="215" y="475"/>
                  </a:lnTo>
                  <a:lnTo>
                    <a:pt x="134" y="475"/>
                  </a:lnTo>
                  <a:lnTo>
                    <a:pt x="134" y="66"/>
                  </a:lnTo>
                  <a:lnTo>
                    <a:pt x="0" y="66"/>
                  </a:lnTo>
                  <a:lnTo>
                    <a:pt x="0" y="0"/>
                  </a:lnTo>
                  <a:lnTo>
                    <a:pt x="352" y="0"/>
                  </a:lnTo>
                  <a:lnTo>
                    <a:pt x="352" y="66"/>
                  </a:lnTo>
                  <a:lnTo>
                    <a:pt x="215" y="66"/>
                  </a:ln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741" name="Freeform 37">
              <a:extLst>
                <a:ext uri="{FF2B5EF4-FFF2-40B4-BE49-F238E27FC236}">
                  <a16:creationId xmlns:a16="http://schemas.microsoft.com/office/drawing/2014/main" id="{64FEFB77-E17E-491C-9812-9C00C842C6D9}"/>
                </a:ext>
              </a:extLst>
            </p:cNvPr>
            <p:cNvSpPr>
              <a:spLocks noEditPoints="1"/>
            </p:cNvSpPr>
            <p:nvPr/>
          </p:nvSpPr>
          <p:spPr bwMode="black">
            <a:xfrm>
              <a:off x="3488064" y="5664851"/>
              <a:ext cx="93240" cy="106819"/>
            </a:xfrm>
            <a:custGeom>
              <a:avLst/>
              <a:gdLst/>
              <a:ahLst/>
              <a:cxnLst>
                <a:cxn ang="0">
                  <a:pos x="33" y="85"/>
                </a:cxn>
                <a:cxn ang="0">
                  <a:pos x="45" y="114"/>
                </a:cxn>
                <a:cxn ang="0">
                  <a:pos x="76" y="125"/>
                </a:cxn>
                <a:cxn ang="0">
                  <a:pos x="100" y="121"/>
                </a:cxn>
                <a:cxn ang="0">
                  <a:pos x="119" y="111"/>
                </a:cxn>
                <a:cxn ang="0">
                  <a:pos x="119" y="138"/>
                </a:cxn>
                <a:cxn ang="0">
                  <a:pos x="112" y="142"/>
                </a:cxn>
                <a:cxn ang="0">
                  <a:pos x="100" y="146"/>
                </a:cxn>
                <a:cxn ang="0">
                  <a:pos x="86" y="149"/>
                </a:cxn>
                <a:cxn ang="0">
                  <a:pos x="68" y="150"/>
                </a:cxn>
                <a:cxn ang="0">
                  <a:pos x="40" y="146"/>
                </a:cxn>
                <a:cxn ang="0">
                  <a:pos x="18" y="131"/>
                </a:cxn>
                <a:cxn ang="0">
                  <a:pos x="4" y="108"/>
                </a:cxn>
                <a:cxn ang="0">
                  <a:pos x="0" y="76"/>
                </a:cxn>
                <a:cxn ang="0">
                  <a:pos x="6" y="42"/>
                </a:cxn>
                <a:cxn ang="0">
                  <a:pos x="22" y="18"/>
                </a:cxn>
                <a:cxn ang="0">
                  <a:pos x="44" y="4"/>
                </a:cxn>
                <a:cxn ang="0">
                  <a:pos x="68" y="0"/>
                </a:cxn>
                <a:cxn ang="0">
                  <a:pos x="96" y="5"/>
                </a:cxn>
                <a:cxn ang="0">
                  <a:pos x="115" y="19"/>
                </a:cxn>
                <a:cxn ang="0">
                  <a:pos x="127" y="41"/>
                </a:cxn>
                <a:cxn ang="0">
                  <a:pos x="131" y="68"/>
                </a:cxn>
                <a:cxn ang="0">
                  <a:pos x="131" y="85"/>
                </a:cxn>
                <a:cxn ang="0">
                  <a:pos x="33" y="85"/>
                </a:cxn>
                <a:cxn ang="0">
                  <a:pos x="97" y="46"/>
                </a:cxn>
                <a:cxn ang="0">
                  <a:pos x="91" y="35"/>
                </a:cxn>
                <a:cxn ang="0">
                  <a:pos x="82" y="28"/>
                </a:cxn>
                <a:cxn ang="0">
                  <a:pos x="68" y="25"/>
                </a:cxn>
                <a:cxn ang="0">
                  <a:pos x="56" y="28"/>
                </a:cxn>
                <a:cxn ang="0">
                  <a:pos x="45" y="35"/>
                </a:cxn>
                <a:cxn ang="0">
                  <a:pos x="37" y="46"/>
                </a:cxn>
                <a:cxn ang="0">
                  <a:pos x="33" y="60"/>
                </a:cxn>
                <a:cxn ang="0">
                  <a:pos x="99" y="60"/>
                </a:cxn>
                <a:cxn ang="0">
                  <a:pos x="97" y="46"/>
                </a:cxn>
              </a:cxnLst>
              <a:rect l="0" t="0" r="r" b="b"/>
              <a:pathLst>
                <a:path w="131" h="150">
                  <a:moveTo>
                    <a:pt x="33" y="85"/>
                  </a:moveTo>
                  <a:cubicBezTo>
                    <a:pt x="34" y="98"/>
                    <a:pt x="38" y="108"/>
                    <a:pt x="45" y="114"/>
                  </a:cubicBezTo>
                  <a:cubicBezTo>
                    <a:pt x="52" y="121"/>
                    <a:pt x="63" y="125"/>
                    <a:pt x="76" y="125"/>
                  </a:cubicBezTo>
                  <a:cubicBezTo>
                    <a:pt x="84" y="125"/>
                    <a:pt x="92" y="123"/>
                    <a:pt x="100" y="121"/>
                  </a:cubicBezTo>
                  <a:cubicBezTo>
                    <a:pt x="107" y="118"/>
                    <a:pt x="114" y="115"/>
                    <a:pt x="119" y="111"/>
                  </a:cubicBezTo>
                  <a:cubicBezTo>
                    <a:pt x="119" y="138"/>
                    <a:pt x="119" y="138"/>
                    <a:pt x="119" y="138"/>
                  </a:cubicBezTo>
                  <a:cubicBezTo>
                    <a:pt x="117" y="140"/>
                    <a:pt x="115" y="141"/>
                    <a:pt x="112" y="142"/>
                  </a:cubicBezTo>
                  <a:cubicBezTo>
                    <a:pt x="109" y="144"/>
                    <a:pt x="105" y="145"/>
                    <a:pt x="100" y="146"/>
                  </a:cubicBezTo>
                  <a:cubicBezTo>
                    <a:pt x="96" y="147"/>
                    <a:pt x="91" y="148"/>
                    <a:pt x="86" y="149"/>
                  </a:cubicBezTo>
                  <a:cubicBezTo>
                    <a:pt x="80" y="150"/>
                    <a:pt x="75" y="150"/>
                    <a:pt x="68" y="150"/>
                  </a:cubicBezTo>
                  <a:cubicBezTo>
                    <a:pt x="58" y="150"/>
                    <a:pt x="48" y="149"/>
                    <a:pt x="40" y="146"/>
                  </a:cubicBezTo>
                  <a:cubicBezTo>
                    <a:pt x="31" y="142"/>
                    <a:pt x="24" y="138"/>
                    <a:pt x="18" y="131"/>
                  </a:cubicBezTo>
                  <a:cubicBezTo>
                    <a:pt x="12" y="125"/>
                    <a:pt x="8" y="117"/>
                    <a:pt x="4" y="108"/>
                  </a:cubicBezTo>
                  <a:cubicBezTo>
                    <a:pt x="1" y="99"/>
                    <a:pt x="0" y="88"/>
                    <a:pt x="0" y="76"/>
                  </a:cubicBezTo>
                  <a:cubicBezTo>
                    <a:pt x="0" y="63"/>
                    <a:pt x="2" y="52"/>
                    <a:pt x="6" y="42"/>
                  </a:cubicBezTo>
                  <a:cubicBezTo>
                    <a:pt x="10" y="33"/>
                    <a:pt x="15" y="25"/>
                    <a:pt x="22" y="18"/>
                  </a:cubicBezTo>
                  <a:cubicBezTo>
                    <a:pt x="28" y="12"/>
                    <a:pt x="36" y="7"/>
                    <a:pt x="44" y="4"/>
                  </a:cubicBezTo>
                  <a:cubicBezTo>
                    <a:pt x="52" y="1"/>
                    <a:pt x="60" y="0"/>
                    <a:pt x="68" y="0"/>
                  </a:cubicBezTo>
                  <a:cubicBezTo>
                    <a:pt x="79" y="0"/>
                    <a:pt x="88" y="1"/>
                    <a:pt x="96" y="5"/>
                  </a:cubicBezTo>
                  <a:cubicBezTo>
                    <a:pt x="103" y="8"/>
                    <a:pt x="110" y="13"/>
                    <a:pt x="115" y="19"/>
                  </a:cubicBezTo>
                  <a:cubicBezTo>
                    <a:pt x="120" y="25"/>
                    <a:pt x="124" y="32"/>
                    <a:pt x="127" y="41"/>
                  </a:cubicBezTo>
                  <a:cubicBezTo>
                    <a:pt x="130" y="49"/>
                    <a:pt x="131" y="58"/>
                    <a:pt x="131" y="68"/>
                  </a:cubicBezTo>
                  <a:cubicBezTo>
                    <a:pt x="131" y="85"/>
                    <a:pt x="131" y="85"/>
                    <a:pt x="131" y="85"/>
                  </a:cubicBezTo>
                  <a:lnTo>
                    <a:pt x="33" y="85"/>
                  </a:lnTo>
                  <a:close/>
                  <a:moveTo>
                    <a:pt x="97" y="46"/>
                  </a:moveTo>
                  <a:cubicBezTo>
                    <a:pt x="96" y="42"/>
                    <a:pt x="94" y="38"/>
                    <a:pt x="91" y="35"/>
                  </a:cubicBezTo>
                  <a:cubicBezTo>
                    <a:pt x="89" y="32"/>
                    <a:pt x="86" y="29"/>
                    <a:pt x="82" y="28"/>
                  </a:cubicBezTo>
                  <a:cubicBezTo>
                    <a:pt x="78" y="26"/>
                    <a:pt x="73" y="25"/>
                    <a:pt x="68" y="25"/>
                  </a:cubicBezTo>
                  <a:cubicBezTo>
                    <a:pt x="64" y="25"/>
                    <a:pt x="60" y="26"/>
                    <a:pt x="56" y="28"/>
                  </a:cubicBezTo>
                  <a:cubicBezTo>
                    <a:pt x="52" y="29"/>
                    <a:pt x="48" y="32"/>
                    <a:pt x="45" y="35"/>
                  </a:cubicBezTo>
                  <a:cubicBezTo>
                    <a:pt x="42" y="38"/>
                    <a:pt x="39" y="42"/>
                    <a:pt x="37" y="46"/>
                  </a:cubicBezTo>
                  <a:cubicBezTo>
                    <a:pt x="35" y="50"/>
                    <a:pt x="34" y="55"/>
                    <a:pt x="33" y="60"/>
                  </a:cubicBezTo>
                  <a:cubicBezTo>
                    <a:pt x="99" y="60"/>
                    <a:pt x="99" y="60"/>
                    <a:pt x="99" y="60"/>
                  </a:cubicBezTo>
                  <a:cubicBezTo>
                    <a:pt x="99" y="55"/>
                    <a:pt x="98" y="51"/>
                    <a:pt x="97" y="46"/>
                  </a:cubicBez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742" name="Freeform 38">
              <a:extLst>
                <a:ext uri="{FF2B5EF4-FFF2-40B4-BE49-F238E27FC236}">
                  <a16:creationId xmlns:a16="http://schemas.microsoft.com/office/drawing/2014/main" id="{52F95C9F-C7B9-4814-89DC-4B9761154742}"/>
                </a:ext>
              </a:extLst>
            </p:cNvPr>
            <p:cNvSpPr>
              <a:spLocks/>
            </p:cNvSpPr>
            <p:nvPr/>
          </p:nvSpPr>
          <p:spPr bwMode="black">
            <a:xfrm>
              <a:off x="3599107" y="5665455"/>
              <a:ext cx="59444" cy="104103"/>
            </a:xfrm>
            <a:custGeom>
              <a:avLst/>
              <a:gdLst/>
              <a:ahLst/>
              <a:cxnLst>
                <a:cxn ang="0">
                  <a:pos x="79" y="32"/>
                </a:cxn>
                <a:cxn ang="0">
                  <a:pos x="74" y="30"/>
                </a:cxn>
                <a:cxn ang="0">
                  <a:pos x="69" y="29"/>
                </a:cxn>
                <a:cxn ang="0">
                  <a:pos x="64" y="29"/>
                </a:cxn>
                <a:cxn ang="0">
                  <a:pos x="51" y="32"/>
                </a:cxn>
                <a:cxn ang="0">
                  <a:pos x="41" y="40"/>
                </a:cxn>
                <a:cxn ang="0">
                  <a:pos x="35" y="54"/>
                </a:cxn>
                <a:cxn ang="0">
                  <a:pos x="32" y="72"/>
                </a:cxn>
                <a:cxn ang="0">
                  <a:pos x="32" y="146"/>
                </a:cxn>
                <a:cxn ang="0">
                  <a:pos x="0" y="146"/>
                </a:cxn>
                <a:cxn ang="0">
                  <a:pos x="0" y="2"/>
                </a:cxn>
                <a:cxn ang="0">
                  <a:pos x="32" y="2"/>
                </a:cxn>
                <a:cxn ang="0">
                  <a:pos x="32" y="30"/>
                </a:cxn>
                <a:cxn ang="0">
                  <a:pos x="33" y="30"/>
                </a:cxn>
                <a:cxn ang="0">
                  <a:pos x="39" y="16"/>
                </a:cxn>
                <a:cxn ang="0">
                  <a:pos x="48" y="7"/>
                </a:cxn>
                <a:cxn ang="0">
                  <a:pos x="59" y="1"/>
                </a:cxn>
                <a:cxn ang="0">
                  <a:pos x="70" y="0"/>
                </a:cxn>
                <a:cxn ang="0">
                  <a:pos x="77" y="0"/>
                </a:cxn>
                <a:cxn ang="0">
                  <a:pos x="83" y="2"/>
                </a:cxn>
                <a:cxn ang="0">
                  <a:pos x="83" y="34"/>
                </a:cxn>
                <a:cxn ang="0">
                  <a:pos x="79" y="32"/>
                </a:cxn>
              </a:cxnLst>
              <a:rect l="0" t="0" r="r" b="b"/>
              <a:pathLst>
                <a:path w="83" h="146">
                  <a:moveTo>
                    <a:pt x="79" y="32"/>
                  </a:moveTo>
                  <a:cubicBezTo>
                    <a:pt x="78" y="31"/>
                    <a:pt x="76" y="31"/>
                    <a:pt x="74" y="30"/>
                  </a:cubicBezTo>
                  <a:cubicBezTo>
                    <a:pt x="73" y="30"/>
                    <a:pt x="71" y="30"/>
                    <a:pt x="69" y="29"/>
                  </a:cubicBezTo>
                  <a:cubicBezTo>
                    <a:pt x="67" y="29"/>
                    <a:pt x="66" y="29"/>
                    <a:pt x="64" y="29"/>
                  </a:cubicBezTo>
                  <a:cubicBezTo>
                    <a:pt x="59" y="29"/>
                    <a:pt x="55" y="30"/>
                    <a:pt x="51" y="32"/>
                  </a:cubicBezTo>
                  <a:cubicBezTo>
                    <a:pt x="48" y="34"/>
                    <a:pt x="44" y="37"/>
                    <a:pt x="41" y="40"/>
                  </a:cubicBezTo>
                  <a:cubicBezTo>
                    <a:pt x="39" y="44"/>
                    <a:pt x="36" y="49"/>
                    <a:pt x="35" y="54"/>
                  </a:cubicBezTo>
                  <a:cubicBezTo>
                    <a:pt x="33" y="59"/>
                    <a:pt x="32" y="66"/>
                    <a:pt x="32" y="72"/>
                  </a:cubicBezTo>
                  <a:cubicBezTo>
                    <a:pt x="32" y="146"/>
                    <a:pt x="32" y="146"/>
                    <a:pt x="32" y="146"/>
                  </a:cubicBezTo>
                  <a:cubicBezTo>
                    <a:pt x="0" y="146"/>
                    <a:pt x="0" y="146"/>
                    <a:pt x="0" y="146"/>
                  </a:cubicBezTo>
                  <a:cubicBezTo>
                    <a:pt x="0" y="2"/>
                    <a:pt x="0" y="2"/>
                    <a:pt x="0" y="2"/>
                  </a:cubicBezTo>
                  <a:cubicBezTo>
                    <a:pt x="32" y="2"/>
                    <a:pt x="32" y="2"/>
                    <a:pt x="32" y="2"/>
                  </a:cubicBezTo>
                  <a:cubicBezTo>
                    <a:pt x="32" y="30"/>
                    <a:pt x="32" y="30"/>
                    <a:pt x="32" y="30"/>
                  </a:cubicBezTo>
                  <a:cubicBezTo>
                    <a:pt x="33" y="30"/>
                    <a:pt x="33" y="30"/>
                    <a:pt x="33" y="30"/>
                  </a:cubicBezTo>
                  <a:cubicBezTo>
                    <a:pt x="35" y="25"/>
                    <a:pt x="37" y="20"/>
                    <a:pt x="39" y="16"/>
                  </a:cubicBezTo>
                  <a:cubicBezTo>
                    <a:pt x="42" y="12"/>
                    <a:pt x="45" y="9"/>
                    <a:pt x="48" y="7"/>
                  </a:cubicBezTo>
                  <a:cubicBezTo>
                    <a:pt x="52" y="4"/>
                    <a:pt x="55" y="3"/>
                    <a:pt x="59" y="1"/>
                  </a:cubicBezTo>
                  <a:cubicBezTo>
                    <a:pt x="62" y="0"/>
                    <a:pt x="66" y="0"/>
                    <a:pt x="70" y="0"/>
                  </a:cubicBezTo>
                  <a:cubicBezTo>
                    <a:pt x="72" y="0"/>
                    <a:pt x="74" y="0"/>
                    <a:pt x="77" y="0"/>
                  </a:cubicBezTo>
                  <a:cubicBezTo>
                    <a:pt x="79" y="0"/>
                    <a:pt x="81" y="1"/>
                    <a:pt x="83" y="2"/>
                  </a:cubicBezTo>
                  <a:cubicBezTo>
                    <a:pt x="83" y="34"/>
                    <a:pt x="83" y="34"/>
                    <a:pt x="83" y="34"/>
                  </a:cubicBezTo>
                  <a:cubicBezTo>
                    <a:pt x="82" y="33"/>
                    <a:pt x="81" y="32"/>
                    <a:pt x="79" y="32"/>
                  </a:cubicBez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743" name="Freeform 39">
              <a:extLst>
                <a:ext uri="{FF2B5EF4-FFF2-40B4-BE49-F238E27FC236}">
                  <a16:creationId xmlns:a16="http://schemas.microsoft.com/office/drawing/2014/main" id="{15F264AF-7358-479D-8B9A-231B3C38A8C0}"/>
                </a:ext>
              </a:extLst>
            </p:cNvPr>
            <p:cNvSpPr>
              <a:spLocks noEditPoints="1"/>
            </p:cNvSpPr>
            <p:nvPr/>
          </p:nvSpPr>
          <p:spPr bwMode="black">
            <a:xfrm>
              <a:off x="3668509" y="5616873"/>
              <a:ext cx="28364" cy="152685"/>
            </a:xfrm>
            <a:custGeom>
              <a:avLst/>
              <a:gdLst/>
              <a:ahLst/>
              <a:cxnLst>
                <a:cxn ang="0">
                  <a:pos x="40" y="19"/>
                </a:cxn>
                <a:cxn ang="0">
                  <a:pos x="38" y="27"/>
                </a:cxn>
                <a:cxn ang="0">
                  <a:pos x="34" y="32"/>
                </a:cxn>
                <a:cxn ang="0">
                  <a:pos x="28" y="36"/>
                </a:cxn>
                <a:cxn ang="0">
                  <a:pos x="20" y="38"/>
                </a:cxn>
                <a:cxn ang="0">
                  <a:pos x="12" y="36"/>
                </a:cxn>
                <a:cxn ang="0">
                  <a:pos x="6" y="32"/>
                </a:cxn>
                <a:cxn ang="0">
                  <a:pos x="1" y="27"/>
                </a:cxn>
                <a:cxn ang="0">
                  <a:pos x="0" y="19"/>
                </a:cxn>
                <a:cxn ang="0">
                  <a:pos x="2" y="12"/>
                </a:cxn>
                <a:cxn ang="0">
                  <a:pos x="6" y="6"/>
                </a:cxn>
                <a:cxn ang="0">
                  <a:pos x="12" y="2"/>
                </a:cxn>
                <a:cxn ang="0">
                  <a:pos x="20" y="0"/>
                </a:cxn>
                <a:cxn ang="0">
                  <a:pos x="28" y="2"/>
                </a:cxn>
                <a:cxn ang="0">
                  <a:pos x="34" y="6"/>
                </a:cxn>
                <a:cxn ang="0">
                  <a:pos x="38" y="12"/>
                </a:cxn>
                <a:cxn ang="0">
                  <a:pos x="40" y="19"/>
                </a:cxn>
                <a:cxn ang="0">
                  <a:pos x="3" y="214"/>
                </a:cxn>
                <a:cxn ang="0">
                  <a:pos x="3" y="70"/>
                </a:cxn>
                <a:cxn ang="0">
                  <a:pos x="36" y="70"/>
                </a:cxn>
                <a:cxn ang="0">
                  <a:pos x="36" y="214"/>
                </a:cxn>
                <a:cxn ang="0">
                  <a:pos x="3" y="214"/>
                </a:cxn>
              </a:cxnLst>
              <a:rect l="0" t="0" r="r" b="b"/>
              <a:pathLst>
                <a:path w="40" h="214">
                  <a:moveTo>
                    <a:pt x="40" y="19"/>
                  </a:moveTo>
                  <a:cubicBezTo>
                    <a:pt x="40" y="22"/>
                    <a:pt x="39" y="24"/>
                    <a:pt x="38" y="27"/>
                  </a:cubicBezTo>
                  <a:cubicBezTo>
                    <a:pt x="37" y="29"/>
                    <a:pt x="36" y="31"/>
                    <a:pt x="34" y="32"/>
                  </a:cubicBezTo>
                  <a:cubicBezTo>
                    <a:pt x="32" y="34"/>
                    <a:pt x="30" y="35"/>
                    <a:pt x="28" y="36"/>
                  </a:cubicBezTo>
                  <a:cubicBezTo>
                    <a:pt x="25" y="37"/>
                    <a:pt x="23" y="38"/>
                    <a:pt x="20" y="38"/>
                  </a:cubicBezTo>
                  <a:cubicBezTo>
                    <a:pt x="17" y="38"/>
                    <a:pt x="14" y="37"/>
                    <a:pt x="12" y="36"/>
                  </a:cubicBezTo>
                  <a:cubicBezTo>
                    <a:pt x="9" y="35"/>
                    <a:pt x="7" y="34"/>
                    <a:pt x="6" y="32"/>
                  </a:cubicBezTo>
                  <a:cubicBezTo>
                    <a:pt x="4" y="31"/>
                    <a:pt x="2" y="29"/>
                    <a:pt x="1" y="27"/>
                  </a:cubicBezTo>
                  <a:cubicBezTo>
                    <a:pt x="0" y="24"/>
                    <a:pt x="0" y="22"/>
                    <a:pt x="0" y="19"/>
                  </a:cubicBezTo>
                  <a:cubicBezTo>
                    <a:pt x="0" y="17"/>
                    <a:pt x="0" y="14"/>
                    <a:pt x="2" y="12"/>
                  </a:cubicBezTo>
                  <a:cubicBezTo>
                    <a:pt x="3" y="9"/>
                    <a:pt x="4" y="7"/>
                    <a:pt x="6" y="6"/>
                  </a:cubicBezTo>
                  <a:cubicBezTo>
                    <a:pt x="8" y="4"/>
                    <a:pt x="10" y="3"/>
                    <a:pt x="12" y="2"/>
                  </a:cubicBezTo>
                  <a:cubicBezTo>
                    <a:pt x="14" y="1"/>
                    <a:pt x="17" y="0"/>
                    <a:pt x="20" y="0"/>
                  </a:cubicBezTo>
                  <a:cubicBezTo>
                    <a:pt x="23" y="0"/>
                    <a:pt x="25" y="1"/>
                    <a:pt x="28" y="2"/>
                  </a:cubicBezTo>
                  <a:cubicBezTo>
                    <a:pt x="30" y="3"/>
                    <a:pt x="32" y="4"/>
                    <a:pt x="34" y="6"/>
                  </a:cubicBezTo>
                  <a:cubicBezTo>
                    <a:pt x="36" y="7"/>
                    <a:pt x="37" y="9"/>
                    <a:pt x="38" y="12"/>
                  </a:cubicBezTo>
                  <a:cubicBezTo>
                    <a:pt x="39" y="14"/>
                    <a:pt x="40" y="17"/>
                    <a:pt x="40" y="19"/>
                  </a:cubicBezTo>
                  <a:close/>
                  <a:moveTo>
                    <a:pt x="3" y="214"/>
                  </a:moveTo>
                  <a:cubicBezTo>
                    <a:pt x="3" y="70"/>
                    <a:pt x="3" y="70"/>
                    <a:pt x="3" y="70"/>
                  </a:cubicBezTo>
                  <a:cubicBezTo>
                    <a:pt x="36" y="70"/>
                    <a:pt x="36" y="70"/>
                    <a:pt x="36" y="70"/>
                  </a:cubicBezTo>
                  <a:cubicBezTo>
                    <a:pt x="36" y="214"/>
                    <a:pt x="36" y="214"/>
                    <a:pt x="36" y="214"/>
                  </a:cubicBezTo>
                  <a:lnTo>
                    <a:pt x="3" y="214"/>
                  </a:ln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744" name="Freeform 40">
              <a:extLst>
                <a:ext uri="{FF2B5EF4-FFF2-40B4-BE49-F238E27FC236}">
                  <a16:creationId xmlns:a16="http://schemas.microsoft.com/office/drawing/2014/main" id="{3019E4B7-45EA-43DC-9DC1-BFE47600F15C}"/>
                </a:ext>
              </a:extLst>
            </p:cNvPr>
            <p:cNvSpPr>
              <a:spLocks/>
            </p:cNvSpPr>
            <p:nvPr/>
          </p:nvSpPr>
          <p:spPr bwMode="black">
            <a:xfrm>
              <a:off x="3721013" y="5664851"/>
              <a:ext cx="152684" cy="104707"/>
            </a:xfrm>
            <a:custGeom>
              <a:avLst/>
              <a:gdLst/>
              <a:ahLst/>
              <a:cxnLst>
                <a:cxn ang="0">
                  <a:pos x="182" y="147"/>
                </a:cxn>
                <a:cxn ang="0">
                  <a:pos x="182" y="66"/>
                </a:cxn>
                <a:cxn ang="0">
                  <a:pos x="180" y="46"/>
                </a:cxn>
                <a:cxn ang="0">
                  <a:pos x="174" y="34"/>
                </a:cxn>
                <a:cxn ang="0">
                  <a:pos x="165" y="28"/>
                </a:cxn>
                <a:cxn ang="0">
                  <a:pos x="153" y="26"/>
                </a:cxn>
                <a:cxn ang="0">
                  <a:pos x="141" y="29"/>
                </a:cxn>
                <a:cxn ang="0">
                  <a:pos x="131" y="38"/>
                </a:cxn>
                <a:cxn ang="0">
                  <a:pos x="125" y="51"/>
                </a:cxn>
                <a:cxn ang="0">
                  <a:pos x="123" y="66"/>
                </a:cxn>
                <a:cxn ang="0">
                  <a:pos x="123" y="147"/>
                </a:cxn>
                <a:cxn ang="0">
                  <a:pos x="91" y="147"/>
                </a:cxn>
                <a:cxn ang="0">
                  <a:pos x="91" y="63"/>
                </a:cxn>
                <a:cxn ang="0">
                  <a:pos x="89" y="46"/>
                </a:cxn>
                <a:cxn ang="0">
                  <a:pos x="83" y="34"/>
                </a:cxn>
                <a:cxn ang="0">
                  <a:pos x="74" y="28"/>
                </a:cxn>
                <a:cxn ang="0">
                  <a:pos x="62" y="26"/>
                </a:cxn>
                <a:cxn ang="0">
                  <a:pos x="50" y="29"/>
                </a:cxn>
                <a:cxn ang="0">
                  <a:pos x="41" y="37"/>
                </a:cxn>
                <a:cxn ang="0">
                  <a:pos x="34" y="50"/>
                </a:cxn>
                <a:cxn ang="0">
                  <a:pos x="32" y="66"/>
                </a:cxn>
                <a:cxn ang="0">
                  <a:pos x="32" y="147"/>
                </a:cxn>
                <a:cxn ang="0">
                  <a:pos x="0" y="147"/>
                </a:cxn>
                <a:cxn ang="0">
                  <a:pos x="0" y="3"/>
                </a:cxn>
                <a:cxn ang="0">
                  <a:pos x="32" y="3"/>
                </a:cxn>
                <a:cxn ang="0">
                  <a:pos x="32" y="25"/>
                </a:cxn>
                <a:cxn ang="0">
                  <a:pos x="33" y="25"/>
                </a:cxn>
                <a:cxn ang="0">
                  <a:pos x="52" y="6"/>
                </a:cxn>
                <a:cxn ang="0">
                  <a:pos x="78" y="0"/>
                </a:cxn>
                <a:cxn ang="0">
                  <a:pos x="92" y="2"/>
                </a:cxn>
                <a:cxn ang="0">
                  <a:pos x="104" y="7"/>
                </a:cxn>
                <a:cxn ang="0">
                  <a:pos x="113" y="16"/>
                </a:cxn>
                <a:cxn ang="0">
                  <a:pos x="119" y="28"/>
                </a:cxn>
                <a:cxn ang="0">
                  <a:pos x="140" y="6"/>
                </a:cxn>
                <a:cxn ang="0">
                  <a:pos x="167" y="0"/>
                </a:cxn>
                <a:cxn ang="0">
                  <a:pos x="202" y="14"/>
                </a:cxn>
                <a:cxn ang="0">
                  <a:pos x="214" y="58"/>
                </a:cxn>
                <a:cxn ang="0">
                  <a:pos x="214" y="147"/>
                </a:cxn>
                <a:cxn ang="0">
                  <a:pos x="182" y="147"/>
                </a:cxn>
              </a:cxnLst>
              <a:rect l="0" t="0" r="r" b="b"/>
              <a:pathLst>
                <a:path w="214" h="147">
                  <a:moveTo>
                    <a:pt x="182" y="147"/>
                  </a:moveTo>
                  <a:cubicBezTo>
                    <a:pt x="182" y="66"/>
                    <a:pt x="182" y="66"/>
                    <a:pt x="182" y="66"/>
                  </a:cubicBezTo>
                  <a:cubicBezTo>
                    <a:pt x="182" y="58"/>
                    <a:pt x="181" y="51"/>
                    <a:pt x="180" y="46"/>
                  </a:cubicBezTo>
                  <a:cubicBezTo>
                    <a:pt x="178" y="41"/>
                    <a:pt x="177" y="37"/>
                    <a:pt x="174" y="34"/>
                  </a:cubicBezTo>
                  <a:cubicBezTo>
                    <a:pt x="172" y="31"/>
                    <a:pt x="169" y="29"/>
                    <a:pt x="165" y="28"/>
                  </a:cubicBezTo>
                  <a:cubicBezTo>
                    <a:pt x="162" y="27"/>
                    <a:pt x="158" y="26"/>
                    <a:pt x="153" y="26"/>
                  </a:cubicBezTo>
                  <a:cubicBezTo>
                    <a:pt x="149" y="26"/>
                    <a:pt x="145" y="27"/>
                    <a:pt x="141" y="29"/>
                  </a:cubicBezTo>
                  <a:cubicBezTo>
                    <a:pt x="137" y="32"/>
                    <a:pt x="134" y="34"/>
                    <a:pt x="131" y="38"/>
                  </a:cubicBezTo>
                  <a:cubicBezTo>
                    <a:pt x="129" y="42"/>
                    <a:pt x="127" y="46"/>
                    <a:pt x="125" y="51"/>
                  </a:cubicBezTo>
                  <a:cubicBezTo>
                    <a:pt x="124" y="56"/>
                    <a:pt x="123" y="61"/>
                    <a:pt x="123" y="66"/>
                  </a:cubicBezTo>
                  <a:cubicBezTo>
                    <a:pt x="123" y="147"/>
                    <a:pt x="123" y="147"/>
                    <a:pt x="123" y="147"/>
                  </a:cubicBezTo>
                  <a:cubicBezTo>
                    <a:pt x="91" y="147"/>
                    <a:pt x="91" y="147"/>
                    <a:pt x="91" y="147"/>
                  </a:cubicBezTo>
                  <a:cubicBezTo>
                    <a:pt x="91" y="63"/>
                    <a:pt x="91" y="63"/>
                    <a:pt x="91" y="63"/>
                  </a:cubicBezTo>
                  <a:cubicBezTo>
                    <a:pt x="91" y="56"/>
                    <a:pt x="90" y="50"/>
                    <a:pt x="89" y="46"/>
                  </a:cubicBezTo>
                  <a:cubicBezTo>
                    <a:pt x="87" y="41"/>
                    <a:pt x="85" y="37"/>
                    <a:pt x="83" y="34"/>
                  </a:cubicBezTo>
                  <a:cubicBezTo>
                    <a:pt x="80" y="32"/>
                    <a:pt x="77" y="29"/>
                    <a:pt x="74" y="28"/>
                  </a:cubicBezTo>
                  <a:cubicBezTo>
                    <a:pt x="71" y="27"/>
                    <a:pt x="67" y="26"/>
                    <a:pt x="62" y="26"/>
                  </a:cubicBezTo>
                  <a:cubicBezTo>
                    <a:pt x="58" y="26"/>
                    <a:pt x="54" y="27"/>
                    <a:pt x="50" y="29"/>
                  </a:cubicBezTo>
                  <a:cubicBezTo>
                    <a:pt x="47" y="31"/>
                    <a:pt x="43" y="34"/>
                    <a:pt x="41" y="37"/>
                  </a:cubicBezTo>
                  <a:cubicBezTo>
                    <a:pt x="38" y="40"/>
                    <a:pt x="36" y="45"/>
                    <a:pt x="34" y="50"/>
                  </a:cubicBezTo>
                  <a:cubicBezTo>
                    <a:pt x="33" y="54"/>
                    <a:pt x="32" y="60"/>
                    <a:pt x="32" y="66"/>
                  </a:cubicBezTo>
                  <a:cubicBezTo>
                    <a:pt x="32" y="147"/>
                    <a:pt x="32" y="147"/>
                    <a:pt x="32" y="147"/>
                  </a:cubicBezTo>
                  <a:cubicBezTo>
                    <a:pt x="0" y="147"/>
                    <a:pt x="0" y="147"/>
                    <a:pt x="0" y="147"/>
                  </a:cubicBezTo>
                  <a:cubicBezTo>
                    <a:pt x="0" y="3"/>
                    <a:pt x="0" y="3"/>
                    <a:pt x="0" y="3"/>
                  </a:cubicBezTo>
                  <a:cubicBezTo>
                    <a:pt x="32" y="3"/>
                    <a:pt x="32" y="3"/>
                    <a:pt x="32" y="3"/>
                  </a:cubicBezTo>
                  <a:cubicBezTo>
                    <a:pt x="32" y="25"/>
                    <a:pt x="32" y="25"/>
                    <a:pt x="32" y="25"/>
                  </a:cubicBezTo>
                  <a:cubicBezTo>
                    <a:pt x="33" y="25"/>
                    <a:pt x="33" y="25"/>
                    <a:pt x="33" y="25"/>
                  </a:cubicBezTo>
                  <a:cubicBezTo>
                    <a:pt x="38" y="17"/>
                    <a:pt x="44" y="10"/>
                    <a:pt x="52" y="6"/>
                  </a:cubicBezTo>
                  <a:cubicBezTo>
                    <a:pt x="60" y="2"/>
                    <a:pt x="68" y="0"/>
                    <a:pt x="78" y="0"/>
                  </a:cubicBezTo>
                  <a:cubicBezTo>
                    <a:pt x="83" y="0"/>
                    <a:pt x="88" y="0"/>
                    <a:pt x="92" y="2"/>
                  </a:cubicBezTo>
                  <a:cubicBezTo>
                    <a:pt x="96" y="3"/>
                    <a:pt x="100" y="5"/>
                    <a:pt x="104" y="7"/>
                  </a:cubicBezTo>
                  <a:cubicBezTo>
                    <a:pt x="107" y="10"/>
                    <a:pt x="110" y="13"/>
                    <a:pt x="113" y="16"/>
                  </a:cubicBezTo>
                  <a:cubicBezTo>
                    <a:pt x="116" y="20"/>
                    <a:pt x="118" y="23"/>
                    <a:pt x="119" y="28"/>
                  </a:cubicBezTo>
                  <a:cubicBezTo>
                    <a:pt x="125" y="18"/>
                    <a:pt x="132" y="11"/>
                    <a:pt x="140" y="6"/>
                  </a:cubicBezTo>
                  <a:cubicBezTo>
                    <a:pt x="148" y="2"/>
                    <a:pt x="157" y="0"/>
                    <a:pt x="167" y="0"/>
                  </a:cubicBezTo>
                  <a:cubicBezTo>
                    <a:pt x="183" y="0"/>
                    <a:pt x="194" y="4"/>
                    <a:pt x="202" y="14"/>
                  </a:cubicBezTo>
                  <a:cubicBezTo>
                    <a:pt x="210" y="23"/>
                    <a:pt x="214" y="38"/>
                    <a:pt x="214" y="58"/>
                  </a:cubicBezTo>
                  <a:cubicBezTo>
                    <a:pt x="214" y="147"/>
                    <a:pt x="214" y="147"/>
                    <a:pt x="214" y="147"/>
                  </a:cubicBezTo>
                  <a:lnTo>
                    <a:pt x="182" y="147"/>
                  </a:ln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745" name="Freeform 41">
              <a:extLst>
                <a:ext uri="{FF2B5EF4-FFF2-40B4-BE49-F238E27FC236}">
                  <a16:creationId xmlns:a16="http://schemas.microsoft.com/office/drawing/2014/main" id="{F40F7399-F5C7-48FD-BF00-4B3454303CDC}"/>
                </a:ext>
              </a:extLst>
            </p:cNvPr>
            <p:cNvSpPr>
              <a:spLocks noEditPoints="1"/>
            </p:cNvSpPr>
            <p:nvPr/>
          </p:nvSpPr>
          <p:spPr bwMode="black">
            <a:xfrm>
              <a:off x="3889389" y="5664851"/>
              <a:ext cx="86300" cy="106819"/>
            </a:xfrm>
            <a:custGeom>
              <a:avLst/>
              <a:gdLst/>
              <a:ahLst/>
              <a:cxnLst>
                <a:cxn ang="0">
                  <a:pos x="89" y="147"/>
                </a:cxn>
                <a:cxn ang="0">
                  <a:pos x="89" y="127"/>
                </a:cxn>
                <a:cxn ang="0">
                  <a:pos x="89" y="127"/>
                </a:cxn>
                <a:cxn ang="0">
                  <a:pos x="71" y="144"/>
                </a:cxn>
                <a:cxn ang="0">
                  <a:pos x="46" y="150"/>
                </a:cxn>
                <a:cxn ang="0">
                  <a:pos x="27" y="147"/>
                </a:cxn>
                <a:cxn ang="0">
                  <a:pos x="12" y="139"/>
                </a:cxn>
                <a:cxn ang="0">
                  <a:pos x="3" y="125"/>
                </a:cxn>
                <a:cxn ang="0">
                  <a:pos x="0" y="108"/>
                </a:cxn>
                <a:cxn ang="0">
                  <a:pos x="3" y="90"/>
                </a:cxn>
                <a:cxn ang="0">
                  <a:pos x="11" y="76"/>
                </a:cxn>
                <a:cxn ang="0">
                  <a:pos x="26" y="66"/>
                </a:cxn>
                <a:cxn ang="0">
                  <a:pos x="47" y="60"/>
                </a:cxn>
                <a:cxn ang="0">
                  <a:pos x="89" y="54"/>
                </a:cxn>
                <a:cxn ang="0">
                  <a:pos x="82" y="32"/>
                </a:cxn>
                <a:cxn ang="0">
                  <a:pos x="62" y="25"/>
                </a:cxn>
                <a:cxn ang="0">
                  <a:pos x="37" y="29"/>
                </a:cxn>
                <a:cxn ang="0">
                  <a:pos x="14" y="41"/>
                </a:cxn>
                <a:cxn ang="0">
                  <a:pos x="14" y="12"/>
                </a:cxn>
                <a:cxn ang="0">
                  <a:pos x="23" y="8"/>
                </a:cxn>
                <a:cxn ang="0">
                  <a:pos x="36" y="4"/>
                </a:cxn>
                <a:cxn ang="0">
                  <a:pos x="51" y="1"/>
                </a:cxn>
                <a:cxn ang="0">
                  <a:pos x="66" y="0"/>
                </a:cxn>
                <a:cxn ang="0">
                  <a:pos x="90" y="3"/>
                </a:cxn>
                <a:cxn ang="0">
                  <a:pos x="108" y="14"/>
                </a:cxn>
                <a:cxn ang="0">
                  <a:pos x="118" y="32"/>
                </a:cxn>
                <a:cxn ang="0">
                  <a:pos x="121" y="56"/>
                </a:cxn>
                <a:cxn ang="0">
                  <a:pos x="121" y="147"/>
                </a:cxn>
                <a:cxn ang="0">
                  <a:pos x="89" y="147"/>
                </a:cxn>
                <a:cxn ang="0">
                  <a:pos x="58" y="81"/>
                </a:cxn>
                <a:cxn ang="0">
                  <a:pos x="45" y="84"/>
                </a:cxn>
                <a:cxn ang="0">
                  <a:pos x="37" y="89"/>
                </a:cxn>
                <a:cxn ang="0">
                  <a:pos x="33" y="96"/>
                </a:cxn>
                <a:cxn ang="0">
                  <a:pos x="32" y="104"/>
                </a:cxn>
                <a:cxn ang="0">
                  <a:pos x="34" y="113"/>
                </a:cxn>
                <a:cxn ang="0">
                  <a:pos x="39" y="119"/>
                </a:cxn>
                <a:cxn ang="0">
                  <a:pos x="46" y="123"/>
                </a:cxn>
                <a:cxn ang="0">
                  <a:pos x="56" y="125"/>
                </a:cxn>
                <a:cxn ang="0">
                  <a:pos x="70" y="122"/>
                </a:cxn>
                <a:cxn ang="0">
                  <a:pos x="80" y="115"/>
                </a:cxn>
                <a:cxn ang="0">
                  <a:pos x="87" y="104"/>
                </a:cxn>
                <a:cxn ang="0">
                  <a:pos x="89" y="90"/>
                </a:cxn>
                <a:cxn ang="0">
                  <a:pos x="89" y="77"/>
                </a:cxn>
                <a:cxn ang="0">
                  <a:pos x="58" y="81"/>
                </a:cxn>
              </a:cxnLst>
              <a:rect l="0" t="0" r="r" b="b"/>
              <a:pathLst>
                <a:path w="121" h="150">
                  <a:moveTo>
                    <a:pt x="89" y="147"/>
                  </a:moveTo>
                  <a:cubicBezTo>
                    <a:pt x="89" y="127"/>
                    <a:pt x="89" y="127"/>
                    <a:pt x="89" y="127"/>
                  </a:cubicBezTo>
                  <a:cubicBezTo>
                    <a:pt x="89" y="127"/>
                    <a:pt x="89" y="127"/>
                    <a:pt x="89" y="127"/>
                  </a:cubicBezTo>
                  <a:cubicBezTo>
                    <a:pt x="84" y="135"/>
                    <a:pt x="78" y="140"/>
                    <a:pt x="71" y="144"/>
                  </a:cubicBezTo>
                  <a:cubicBezTo>
                    <a:pt x="64" y="148"/>
                    <a:pt x="55" y="150"/>
                    <a:pt x="46" y="150"/>
                  </a:cubicBezTo>
                  <a:cubicBezTo>
                    <a:pt x="39" y="150"/>
                    <a:pt x="32" y="149"/>
                    <a:pt x="27" y="147"/>
                  </a:cubicBezTo>
                  <a:cubicBezTo>
                    <a:pt x="21" y="145"/>
                    <a:pt x="16" y="142"/>
                    <a:pt x="12" y="139"/>
                  </a:cubicBezTo>
                  <a:cubicBezTo>
                    <a:pt x="8" y="135"/>
                    <a:pt x="5" y="130"/>
                    <a:pt x="3" y="125"/>
                  </a:cubicBezTo>
                  <a:cubicBezTo>
                    <a:pt x="1" y="120"/>
                    <a:pt x="0" y="114"/>
                    <a:pt x="0" y="108"/>
                  </a:cubicBezTo>
                  <a:cubicBezTo>
                    <a:pt x="0" y="102"/>
                    <a:pt x="1" y="96"/>
                    <a:pt x="3" y="90"/>
                  </a:cubicBezTo>
                  <a:cubicBezTo>
                    <a:pt x="5" y="85"/>
                    <a:pt x="8" y="80"/>
                    <a:pt x="11" y="76"/>
                  </a:cubicBezTo>
                  <a:cubicBezTo>
                    <a:pt x="15" y="72"/>
                    <a:pt x="20" y="69"/>
                    <a:pt x="26" y="66"/>
                  </a:cubicBezTo>
                  <a:cubicBezTo>
                    <a:pt x="32" y="63"/>
                    <a:pt x="39" y="61"/>
                    <a:pt x="47" y="60"/>
                  </a:cubicBezTo>
                  <a:cubicBezTo>
                    <a:pt x="89" y="54"/>
                    <a:pt x="89" y="54"/>
                    <a:pt x="89" y="54"/>
                  </a:cubicBezTo>
                  <a:cubicBezTo>
                    <a:pt x="89" y="44"/>
                    <a:pt x="87" y="37"/>
                    <a:pt x="82" y="32"/>
                  </a:cubicBezTo>
                  <a:cubicBezTo>
                    <a:pt x="78" y="27"/>
                    <a:pt x="71" y="25"/>
                    <a:pt x="62" y="25"/>
                  </a:cubicBezTo>
                  <a:cubicBezTo>
                    <a:pt x="54" y="25"/>
                    <a:pt x="45" y="26"/>
                    <a:pt x="37" y="29"/>
                  </a:cubicBezTo>
                  <a:cubicBezTo>
                    <a:pt x="28" y="32"/>
                    <a:pt x="21" y="36"/>
                    <a:pt x="14" y="41"/>
                  </a:cubicBezTo>
                  <a:cubicBezTo>
                    <a:pt x="14" y="12"/>
                    <a:pt x="14" y="12"/>
                    <a:pt x="14" y="12"/>
                  </a:cubicBezTo>
                  <a:cubicBezTo>
                    <a:pt x="17" y="11"/>
                    <a:pt x="19" y="10"/>
                    <a:pt x="23" y="8"/>
                  </a:cubicBezTo>
                  <a:cubicBezTo>
                    <a:pt x="27" y="7"/>
                    <a:pt x="31" y="5"/>
                    <a:pt x="36" y="4"/>
                  </a:cubicBezTo>
                  <a:cubicBezTo>
                    <a:pt x="41" y="3"/>
                    <a:pt x="45" y="2"/>
                    <a:pt x="51" y="1"/>
                  </a:cubicBezTo>
                  <a:cubicBezTo>
                    <a:pt x="56" y="0"/>
                    <a:pt x="61" y="0"/>
                    <a:pt x="66" y="0"/>
                  </a:cubicBezTo>
                  <a:cubicBezTo>
                    <a:pt x="75" y="0"/>
                    <a:pt x="83" y="1"/>
                    <a:pt x="90" y="3"/>
                  </a:cubicBezTo>
                  <a:cubicBezTo>
                    <a:pt x="97" y="6"/>
                    <a:pt x="103" y="10"/>
                    <a:pt x="108" y="14"/>
                  </a:cubicBezTo>
                  <a:cubicBezTo>
                    <a:pt x="112" y="19"/>
                    <a:pt x="116" y="25"/>
                    <a:pt x="118" y="32"/>
                  </a:cubicBezTo>
                  <a:cubicBezTo>
                    <a:pt x="120" y="39"/>
                    <a:pt x="121" y="47"/>
                    <a:pt x="121" y="56"/>
                  </a:cubicBezTo>
                  <a:cubicBezTo>
                    <a:pt x="121" y="147"/>
                    <a:pt x="121" y="147"/>
                    <a:pt x="121" y="147"/>
                  </a:cubicBezTo>
                  <a:lnTo>
                    <a:pt x="89" y="147"/>
                  </a:lnTo>
                  <a:close/>
                  <a:moveTo>
                    <a:pt x="58" y="81"/>
                  </a:moveTo>
                  <a:cubicBezTo>
                    <a:pt x="53" y="82"/>
                    <a:pt x="49" y="83"/>
                    <a:pt x="45" y="84"/>
                  </a:cubicBezTo>
                  <a:cubicBezTo>
                    <a:pt x="42" y="85"/>
                    <a:pt x="39" y="87"/>
                    <a:pt x="37" y="89"/>
                  </a:cubicBezTo>
                  <a:cubicBezTo>
                    <a:pt x="36" y="91"/>
                    <a:pt x="34" y="93"/>
                    <a:pt x="33" y="96"/>
                  </a:cubicBezTo>
                  <a:cubicBezTo>
                    <a:pt x="33" y="98"/>
                    <a:pt x="32" y="101"/>
                    <a:pt x="32" y="104"/>
                  </a:cubicBezTo>
                  <a:cubicBezTo>
                    <a:pt x="32" y="107"/>
                    <a:pt x="33" y="110"/>
                    <a:pt x="34" y="113"/>
                  </a:cubicBezTo>
                  <a:cubicBezTo>
                    <a:pt x="35" y="115"/>
                    <a:pt x="37" y="117"/>
                    <a:pt x="39" y="119"/>
                  </a:cubicBezTo>
                  <a:cubicBezTo>
                    <a:pt x="41" y="121"/>
                    <a:pt x="43" y="122"/>
                    <a:pt x="46" y="123"/>
                  </a:cubicBezTo>
                  <a:cubicBezTo>
                    <a:pt x="49" y="124"/>
                    <a:pt x="53" y="125"/>
                    <a:pt x="56" y="125"/>
                  </a:cubicBezTo>
                  <a:cubicBezTo>
                    <a:pt x="61" y="125"/>
                    <a:pt x="66" y="124"/>
                    <a:pt x="70" y="122"/>
                  </a:cubicBezTo>
                  <a:cubicBezTo>
                    <a:pt x="74" y="120"/>
                    <a:pt x="77" y="118"/>
                    <a:pt x="80" y="115"/>
                  </a:cubicBezTo>
                  <a:cubicBezTo>
                    <a:pt x="83" y="111"/>
                    <a:pt x="86" y="108"/>
                    <a:pt x="87" y="104"/>
                  </a:cubicBezTo>
                  <a:cubicBezTo>
                    <a:pt x="89" y="99"/>
                    <a:pt x="89" y="95"/>
                    <a:pt x="89" y="90"/>
                  </a:cubicBezTo>
                  <a:cubicBezTo>
                    <a:pt x="89" y="77"/>
                    <a:pt x="89" y="77"/>
                    <a:pt x="89" y="77"/>
                  </a:cubicBezTo>
                  <a:lnTo>
                    <a:pt x="58" y="81"/>
                  </a:ln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746" name="Freeform 42">
              <a:extLst>
                <a:ext uri="{FF2B5EF4-FFF2-40B4-BE49-F238E27FC236}">
                  <a16:creationId xmlns:a16="http://schemas.microsoft.com/office/drawing/2014/main" id="{190A83E8-E98E-4F5E-847F-CC74892AA0C0}"/>
                </a:ext>
              </a:extLst>
            </p:cNvPr>
            <p:cNvSpPr>
              <a:spLocks/>
            </p:cNvSpPr>
            <p:nvPr/>
          </p:nvSpPr>
          <p:spPr bwMode="black">
            <a:xfrm>
              <a:off x="4052634" y="5626227"/>
              <a:ext cx="109836" cy="143331"/>
            </a:xfrm>
            <a:custGeom>
              <a:avLst/>
              <a:gdLst/>
              <a:ahLst/>
              <a:cxnLst>
                <a:cxn ang="0">
                  <a:pos x="109" y="201"/>
                </a:cxn>
                <a:cxn ang="0">
                  <a:pos x="40" y="112"/>
                </a:cxn>
                <a:cxn ang="0">
                  <a:pos x="37" y="107"/>
                </a:cxn>
                <a:cxn ang="0">
                  <a:pos x="34" y="103"/>
                </a:cxn>
                <a:cxn ang="0">
                  <a:pos x="34" y="103"/>
                </a:cxn>
                <a:cxn ang="0">
                  <a:pos x="34" y="201"/>
                </a:cxn>
                <a:cxn ang="0">
                  <a:pos x="0" y="201"/>
                </a:cxn>
                <a:cxn ang="0">
                  <a:pos x="0" y="0"/>
                </a:cxn>
                <a:cxn ang="0">
                  <a:pos x="34" y="0"/>
                </a:cxn>
                <a:cxn ang="0">
                  <a:pos x="34" y="94"/>
                </a:cxn>
                <a:cxn ang="0">
                  <a:pos x="34" y="94"/>
                </a:cxn>
                <a:cxn ang="0">
                  <a:pos x="37" y="90"/>
                </a:cxn>
                <a:cxn ang="0">
                  <a:pos x="40" y="86"/>
                </a:cxn>
                <a:cxn ang="0">
                  <a:pos x="107" y="0"/>
                </a:cxn>
                <a:cxn ang="0">
                  <a:pos x="148" y="0"/>
                </a:cxn>
                <a:cxn ang="0">
                  <a:pos x="67" y="96"/>
                </a:cxn>
                <a:cxn ang="0">
                  <a:pos x="154" y="201"/>
                </a:cxn>
                <a:cxn ang="0">
                  <a:pos x="109" y="201"/>
                </a:cxn>
              </a:cxnLst>
              <a:rect l="0" t="0" r="r" b="b"/>
              <a:pathLst>
                <a:path w="154" h="201">
                  <a:moveTo>
                    <a:pt x="109" y="201"/>
                  </a:moveTo>
                  <a:cubicBezTo>
                    <a:pt x="40" y="112"/>
                    <a:pt x="40" y="112"/>
                    <a:pt x="40" y="112"/>
                  </a:cubicBezTo>
                  <a:cubicBezTo>
                    <a:pt x="39" y="110"/>
                    <a:pt x="38" y="109"/>
                    <a:pt x="37" y="107"/>
                  </a:cubicBezTo>
                  <a:cubicBezTo>
                    <a:pt x="36" y="106"/>
                    <a:pt x="35" y="104"/>
                    <a:pt x="34" y="103"/>
                  </a:cubicBezTo>
                  <a:cubicBezTo>
                    <a:pt x="34" y="103"/>
                    <a:pt x="34" y="103"/>
                    <a:pt x="34" y="103"/>
                  </a:cubicBezTo>
                  <a:cubicBezTo>
                    <a:pt x="34" y="201"/>
                    <a:pt x="34" y="201"/>
                    <a:pt x="34" y="201"/>
                  </a:cubicBezTo>
                  <a:cubicBezTo>
                    <a:pt x="0" y="201"/>
                    <a:pt x="0" y="201"/>
                    <a:pt x="0" y="201"/>
                  </a:cubicBezTo>
                  <a:cubicBezTo>
                    <a:pt x="0" y="0"/>
                    <a:pt x="0" y="0"/>
                    <a:pt x="0" y="0"/>
                  </a:cubicBezTo>
                  <a:cubicBezTo>
                    <a:pt x="34" y="0"/>
                    <a:pt x="34" y="0"/>
                    <a:pt x="34" y="0"/>
                  </a:cubicBezTo>
                  <a:cubicBezTo>
                    <a:pt x="34" y="94"/>
                    <a:pt x="34" y="94"/>
                    <a:pt x="34" y="94"/>
                  </a:cubicBezTo>
                  <a:cubicBezTo>
                    <a:pt x="34" y="94"/>
                    <a:pt x="34" y="94"/>
                    <a:pt x="34" y="94"/>
                  </a:cubicBezTo>
                  <a:cubicBezTo>
                    <a:pt x="35" y="93"/>
                    <a:pt x="36" y="91"/>
                    <a:pt x="37" y="90"/>
                  </a:cubicBezTo>
                  <a:cubicBezTo>
                    <a:pt x="38" y="88"/>
                    <a:pt x="39" y="87"/>
                    <a:pt x="40" y="86"/>
                  </a:cubicBezTo>
                  <a:cubicBezTo>
                    <a:pt x="107" y="0"/>
                    <a:pt x="107" y="0"/>
                    <a:pt x="107" y="0"/>
                  </a:cubicBezTo>
                  <a:cubicBezTo>
                    <a:pt x="148" y="0"/>
                    <a:pt x="148" y="0"/>
                    <a:pt x="148" y="0"/>
                  </a:cubicBezTo>
                  <a:cubicBezTo>
                    <a:pt x="67" y="96"/>
                    <a:pt x="67" y="96"/>
                    <a:pt x="67" y="96"/>
                  </a:cubicBezTo>
                  <a:cubicBezTo>
                    <a:pt x="154" y="201"/>
                    <a:pt x="154" y="201"/>
                    <a:pt x="154" y="201"/>
                  </a:cubicBezTo>
                  <a:lnTo>
                    <a:pt x="109" y="201"/>
                  </a:ln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747" name="Freeform 43">
              <a:extLst>
                <a:ext uri="{FF2B5EF4-FFF2-40B4-BE49-F238E27FC236}">
                  <a16:creationId xmlns:a16="http://schemas.microsoft.com/office/drawing/2014/main" id="{EAD2460A-F2A6-47B0-AE8C-CAE443F1CF52}"/>
                </a:ext>
              </a:extLst>
            </p:cNvPr>
            <p:cNvSpPr>
              <a:spLocks noEditPoints="1"/>
            </p:cNvSpPr>
            <p:nvPr/>
          </p:nvSpPr>
          <p:spPr bwMode="black">
            <a:xfrm>
              <a:off x="4163677" y="5664851"/>
              <a:ext cx="86300" cy="106819"/>
            </a:xfrm>
            <a:custGeom>
              <a:avLst/>
              <a:gdLst/>
              <a:ahLst/>
              <a:cxnLst>
                <a:cxn ang="0">
                  <a:pos x="89" y="147"/>
                </a:cxn>
                <a:cxn ang="0">
                  <a:pos x="89" y="127"/>
                </a:cxn>
                <a:cxn ang="0">
                  <a:pos x="88" y="127"/>
                </a:cxn>
                <a:cxn ang="0">
                  <a:pos x="70" y="144"/>
                </a:cxn>
                <a:cxn ang="0">
                  <a:pos x="46" y="150"/>
                </a:cxn>
                <a:cxn ang="0">
                  <a:pos x="26" y="147"/>
                </a:cxn>
                <a:cxn ang="0">
                  <a:pos x="12" y="139"/>
                </a:cxn>
                <a:cxn ang="0">
                  <a:pos x="3" y="125"/>
                </a:cxn>
                <a:cxn ang="0">
                  <a:pos x="0" y="108"/>
                </a:cxn>
                <a:cxn ang="0">
                  <a:pos x="3" y="90"/>
                </a:cxn>
                <a:cxn ang="0">
                  <a:pos x="11" y="76"/>
                </a:cxn>
                <a:cxn ang="0">
                  <a:pos x="26" y="66"/>
                </a:cxn>
                <a:cxn ang="0">
                  <a:pos x="47" y="60"/>
                </a:cxn>
                <a:cxn ang="0">
                  <a:pos x="89" y="54"/>
                </a:cxn>
                <a:cxn ang="0">
                  <a:pos x="82" y="32"/>
                </a:cxn>
                <a:cxn ang="0">
                  <a:pos x="62" y="25"/>
                </a:cxn>
                <a:cxn ang="0">
                  <a:pos x="36" y="29"/>
                </a:cxn>
                <a:cxn ang="0">
                  <a:pos x="14" y="41"/>
                </a:cxn>
                <a:cxn ang="0">
                  <a:pos x="14" y="12"/>
                </a:cxn>
                <a:cxn ang="0">
                  <a:pos x="23" y="8"/>
                </a:cxn>
                <a:cxn ang="0">
                  <a:pos x="35" y="4"/>
                </a:cxn>
                <a:cxn ang="0">
                  <a:pos x="50" y="1"/>
                </a:cxn>
                <a:cxn ang="0">
                  <a:pos x="65" y="0"/>
                </a:cxn>
                <a:cxn ang="0">
                  <a:pos x="90" y="3"/>
                </a:cxn>
                <a:cxn ang="0">
                  <a:pos x="107" y="14"/>
                </a:cxn>
                <a:cxn ang="0">
                  <a:pos x="117" y="32"/>
                </a:cxn>
                <a:cxn ang="0">
                  <a:pos x="121" y="56"/>
                </a:cxn>
                <a:cxn ang="0">
                  <a:pos x="121" y="147"/>
                </a:cxn>
                <a:cxn ang="0">
                  <a:pos x="89" y="147"/>
                </a:cxn>
                <a:cxn ang="0">
                  <a:pos x="58" y="81"/>
                </a:cxn>
                <a:cxn ang="0">
                  <a:pos x="45" y="84"/>
                </a:cxn>
                <a:cxn ang="0">
                  <a:pos x="37" y="89"/>
                </a:cxn>
                <a:cxn ang="0">
                  <a:pos x="33" y="96"/>
                </a:cxn>
                <a:cxn ang="0">
                  <a:pos x="32" y="104"/>
                </a:cxn>
                <a:cxn ang="0">
                  <a:pos x="34" y="113"/>
                </a:cxn>
                <a:cxn ang="0">
                  <a:pos x="38" y="119"/>
                </a:cxn>
                <a:cxn ang="0">
                  <a:pos x="46" y="123"/>
                </a:cxn>
                <a:cxn ang="0">
                  <a:pos x="56" y="125"/>
                </a:cxn>
                <a:cxn ang="0">
                  <a:pos x="69" y="122"/>
                </a:cxn>
                <a:cxn ang="0">
                  <a:pos x="80" y="115"/>
                </a:cxn>
                <a:cxn ang="0">
                  <a:pos x="87" y="104"/>
                </a:cxn>
                <a:cxn ang="0">
                  <a:pos x="89" y="90"/>
                </a:cxn>
                <a:cxn ang="0">
                  <a:pos x="89" y="77"/>
                </a:cxn>
                <a:cxn ang="0">
                  <a:pos x="58" y="81"/>
                </a:cxn>
              </a:cxnLst>
              <a:rect l="0" t="0" r="r" b="b"/>
              <a:pathLst>
                <a:path w="121" h="150">
                  <a:moveTo>
                    <a:pt x="89" y="147"/>
                  </a:moveTo>
                  <a:cubicBezTo>
                    <a:pt x="89" y="127"/>
                    <a:pt x="89" y="127"/>
                    <a:pt x="89" y="127"/>
                  </a:cubicBezTo>
                  <a:cubicBezTo>
                    <a:pt x="88" y="127"/>
                    <a:pt x="88" y="127"/>
                    <a:pt x="88" y="127"/>
                  </a:cubicBezTo>
                  <a:cubicBezTo>
                    <a:pt x="83" y="135"/>
                    <a:pt x="77" y="140"/>
                    <a:pt x="70" y="144"/>
                  </a:cubicBezTo>
                  <a:cubicBezTo>
                    <a:pt x="63" y="148"/>
                    <a:pt x="55" y="150"/>
                    <a:pt x="46" y="150"/>
                  </a:cubicBezTo>
                  <a:cubicBezTo>
                    <a:pt x="38" y="150"/>
                    <a:pt x="32" y="149"/>
                    <a:pt x="26" y="147"/>
                  </a:cubicBezTo>
                  <a:cubicBezTo>
                    <a:pt x="20" y="145"/>
                    <a:pt x="16" y="142"/>
                    <a:pt x="12" y="139"/>
                  </a:cubicBezTo>
                  <a:cubicBezTo>
                    <a:pt x="8" y="135"/>
                    <a:pt x="5" y="130"/>
                    <a:pt x="3" y="125"/>
                  </a:cubicBezTo>
                  <a:cubicBezTo>
                    <a:pt x="1" y="120"/>
                    <a:pt x="0" y="114"/>
                    <a:pt x="0" y="108"/>
                  </a:cubicBezTo>
                  <a:cubicBezTo>
                    <a:pt x="0" y="102"/>
                    <a:pt x="1" y="96"/>
                    <a:pt x="3" y="90"/>
                  </a:cubicBezTo>
                  <a:cubicBezTo>
                    <a:pt x="4" y="85"/>
                    <a:pt x="7" y="80"/>
                    <a:pt x="11" y="76"/>
                  </a:cubicBezTo>
                  <a:cubicBezTo>
                    <a:pt x="15" y="72"/>
                    <a:pt x="20" y="69"/>
                    <a:pt x="26" y="66"/>
                  </a:cubicBezTo>
                  <a:cubicBezTo>
                    <a:pt x="32" y="63"/>
                    <a:pt x="39" y="61"/>
                    <a:pt x="47" y="60"/>
                  </a:cubicBezTo>
                  <a:cubicBezTo>
                    <a:pt x="89" y="54"/>
                    <a:pt x="89" y="54"/>
                    <a:pt x="89" y="54"/>
                  </a:cubicBezTo>
                  <a:cubicBezTo>
                    <a:pt x="89" y="44"/>
                    <a:pt x="87" y="37"/>
                    <a:pt x="82" y="32"/>
                  </a:cubicBezTo>
                  <a:cubicBezTo>
                    <a:pt x="77" y="27"/>
                    <a:pt x="70" y="25"/>
                    <a:pt x="62" y="25"/>
                  </a:cubicBezTo>
                  <a:cubicBezTo>
                    <a:pt x="53" y="25"/>
                    <a:pt x="45" y="26"/>
                    <a:pt x="36" y="29"/>
                  </a:cubicBezTo>
                  <a:cubicBezTo>
                    <a:pt x="28" y="32"/>
                    <a:pt x="20" y="36"/>
                    <a:pt x="14" y="41"/>
                  </a:cubicBezTo>
                  <a:cubicBezTo>
                    <a:pt x="14" y="12"/>
                    <a:pt x="14" y="12"/>
                    <a:pt x="14" y="12"/>
                  </a:cubicBezTo>
                  <a:cubicBezTo>
                    <a:pt x="16" y="11"/>
                    <a:pt x="19" y="10"/>
                    <a:pt x="23" y="8"/>
                  </a:cubicBezTo>
                  <a:cubicBezTo>
                    <a:pt x="26" y="7"/>
                    <a:pt x="31" y="5"/>
                    <a:pt x="35" y="4"/>
                  </a:cubicBezTo>
                  <a:cubicBezTo>
                    <a:pt x="40" y="3"/>
                    <a:pt x="45" y="2"/>
                    <a:pt x="50" y="1"/>
                  </a:cubicBezTo>
                  <a:cubicBezTo>
                    <a:pt x="55" y="0"/>
                    <a:pt x="60" y="0"/>
                    <a:pt x="65" y="0"/>
                  </a:cubicBezTo>
                  <a:cubicBezTo>
                    <a:pt x="75" y="0"/>
                    <a:pt x="83" y="1"/>
                    <a:pt x="90" y="3"/>
                  </a:cubicBezTo>
                  <a:cubicBezTo>
                    <a:pt x="97" y="6"/>
                    <a:pt x="103" y="10"/>
                    <a:pt x="107" y="14"/>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2" y="85"/>
                    <a:pt x="39" y="87"/>
                    <a:pt x="37" y="89"/>
                  </a:cubicBezTo>
                  <a:cubicBezTo>
                    <a:pt x="35" y="91"/>
                    <a:pt x="34" y="93"/>
                    <a:pt x="33" y="96"/>
                  </a:cubicBezTo>
                  <a:cubicBezTo>
                    <a:pt x="32" y="98"/>
                    <a:pt x="32" y="101"/>
                    <a:pt x="32" y="104"/>
                  </a:cubicBezTo>
                  <a:cubicBezTo>
                    <a:pt x="32" y="107"/>
                    <a:pt x="32" y="110"/>
                    <a:pt x="34" y="113"/>
                  </a:cubicBezTo>
                  <a:cubicBezTo>
                    <a:pt x="35" y="115"/>
                    <a:pt x="36" y="117"/>
                    <a:pt x="38" y="119"/>
                  </a:cubicBezTo>
                  <a:cubicBezTo>
                    <a:pt x="40" y="121"/>
                    <a:pt x="43" y="122"/>
                    <a:pt x="46" y="123"/>
                  </a:cubicBezTo>
                  <a:cubicBezTo>
                    <a:pt x="49" y="124"/>
                    <a:pt x="52" y="125"/>
                    <a:pt x="56" y="125"/>
                  </a:cubicBezTo>
                  <a:cubicBezTo>
                    <a:pt x="61" y="125"/>
                    <a:pt x="65" y="124"/>
                    <a:pt x="69" y="122"/>
                  </a:cubicBezTo>
                  <a:cubicBezTo>
                    <a:pt x="73" y="120"/>
                    <a:pt x="77" y="118"/>
                    <a:pt x="80" y="115"/>
                  </a:cubicBezTo>
                  <a:cubicBezTo>
                    <a:pt x="83" y="111"/>
                    <a:pt x="85" y="108"/>
                    <a:pt x="87" y="104"/>
                  </a:cubicBezTo>
                  <a:cubicBezTo>
                    <a:pt x="88" y="99"/>
                    <a:pt x="89" y="95"/>
                    <a:pt x="89" y="90"/>
                  </a:cubicBezTo>
                  <a:cubicBezTo>
                    <a:pt x="89" y="77"/>
                    <a:pt x="89" y="77"/>
                    <a:pt x="89" y="77"/>
                  </a:cubicBezTo>
                  <a:lnTo>
                    <a:pt x="58" y="81"/>
                  </a:ln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748" name="Freeform 44">
              <a:extLst>
                <a:ext uri="{FF2B5EF4-FFF2-40B4-BE49-F238E27FC236}">
                  <a16:creationId xmlns:a16="http://schemas.microsoft.com/office/drawing/2014/main" id="{94B16AAA-5288-4056-A0A9-725C98A5A236}"/>
                </a:ext>
              </a:extLst>
            </p:cNvPr>
            <p:cNvSpPr>
              <a:spLocks/>
            </p:cNvSpPr>
            <p:nvPr/>
          </p:nvSpPr>
          <p:spPr bwMode="black">
            <a:xfrm>
              <a:off x="4265065" y="5664851"/>
              <a:ext cx="67591" cy="106819"/>
            </a:xfrm>
            <a:custGeom>
              <a:avLst/>
              <a:gdLst/>
              <a:ahLst/>
              <a:cxnLst>
                <a:cxn ang="0">
                  <a:pos x="95" y="106"/>
                </a:cxn>
                <a:cxn ang="0">
                  <a:pos x="92" y="123"/>
                </a:cxn>
                <a:cxn ang="0">
                  <a:pos x="81" y="137"/>
                </a:cxn>
                <a:cxn ang="0">
                  <a:pos x="63" y="147"/>
                </a:cxn>
                <a:cxn ang="0">
                  <a:pos x="38" y="150"/>
                </a:cxn>
                <a:cxn ang="0">
                  <a:pos x="29" y="150"/>
                </a:cxn>
                <a:cxn ang="0">
                  <a:pos x="19" y="148"/>
                </a:cxn>
                <a:cxn ang="0">
                  <a:pos x="9" y="146"/>
                </a:cxn>
                <a:cxn ang="0">
                  <a:pos x="0" y="143"/>
                </a:cxn>
                <a:cxn ang="0">
                  <a:pos x="0" y="112"/>
                </a:cxn>
                <a:cxn ang="0">
                  <a:pos x="10" y="117"/>
                </a:cxn>
                <a:cxn ang="0">
                  <a:pos x="20" y="122"/>
                </a:cxn>
                <a:cxn ang="0">
                  <a:pos x="30" y="124"/>
                </a:cxn>
                <a:cxn ang="0">
                  <a:pos x="39" y="125"/>
                </a:cxn>
                <a:cxn ang="0">
                  <a:pos x="57" y="121"/>
                </a:cxn>
                <a:cxn ang="0">
                  <a:pos x="63" y="110"/>
                </a:cxn>
                <a:cxn ang="0">
                  <a:pos x="62" y="103"/>
                </a:cxn>
                <a:cxn ang="0">
                  <a:pos x="58" y="98"/>
                </a:cxn>
                <a:cxn ang="0">
                  <a:pos x="49" y="92"/>
                </a:cxn>
                <a:cxn ang="0">
                  <a:pos x="35" y="86"/>
                </a:cxn>
                <a:cxn ang="0">
                  <a:pos x="20" y="79"/>
                </a:cxn>
                <a:cxn ang="0">
                  <a:pos x="10" y="70"/>
                </a:cxn>
                <a:cxn ang="0">
                  <a:pos x="3" y="59"/>
                </a:cxn>
                <a:cxn ang="0">
                  <a:pos x="0" y="43"/>
                </a:cxn>
                <a:cxn ang="0">
                  <a:pos x="4" y="26"/>
                </a:cxn>
                <a:cxn ang="0">
                  <a:pos x="15" y="12"/>
                </a:cxn>
                <a:cxn ang="0">
                  <a:pos x="33" y="3"/>
                </a:cxn>
                <a:cxn ang="0">
                  <a:pos x="55" y="0"/>
                </a:cxn>
                <a:cxn ang="0">
                  <a:pos x="64" y="0"/>
                </a:cxn>
                <a:cxn ang="0">
                  <a:pos x="73" y="2"/>
                </a:cxn>
                <a:cxn ang="0">
                  <a:pos x="81" y="3"/>
                </a:cxn>
                <a:cxn ang="0">
                  <a:pos x="88" y="6"/>
                </a:cxn>
                <a:cxn ang="0">
                  <a:pos x="88" y="35"/>
                </a:cxn>
                <a:cxn ang="0">
                  <a:pos x="80" y="31"/>
                </a:cxn>
                <a:cxn ang="0">
                  <a:pos x="72" y="28"/>
                </a:cxn>
                <a:cxn ang="0">
                  <a:pos x="63" y="26"/>
                </a:cxn>
                <a:cxn ang="0">
                  <a:pos x="54" y="25"/>
                </a:cxn>
                <a:cxn ang="0">
                  <a:pos x="39" y="29"/>
                </a:cxn>
                <a:cxn ang="0">
                  <a:pos x="33" y="40"/>
                </a:cxn>
                <a:cxn ang="0">
                  <a:pos x="35" y="48"/>
                </a:cxn>
                <a:cxn ang="0">
                  <a:pos x="39" y="53"/>
                </a:cxn>
                <a:cxn ang="0">
                  <a:pos x="46" y="58"/>
                </a:cxn>
                <a:cxn ang="0">
                  <a:pos x="59" y="63"/>
                </a:cxn>
                <a:cxn ang="0">
                  <a:pos x="73" y="70"/>
                </a:cxn>
                <a:cxn ang="0">
                  <a:pos x="85" y="79"/>
                </a:cxn>
                <a:cxn ang="0">
                  <a:pos x="93" y="91"/>
                </a:cxn>
                <a:cxn ang="0">
                  <a:pos x="95" y="106"/>
                </a:cxn>
              </a:cxnLst>
              <a:rect l="0" t="0" r="r" b="b"/>
              <a:pathLst>
                <a:path w="95" h="150">
                  <a:moveTo>
                    <a:pt x="95" y="106"/>
                  </a:moveTo>
                  <a:cubicBezTo>
                    <a:pt x="95" y="112"/>
                    <a:pt x="94" y="118"/>
                    <a:pt x="92" y="123"/>
                  </a:cubicBezTo>
                  <a:cubicBezTo>
                    <a:pt x="89" y="129"/>
                    <a:pt x="86" y="133"/>
                    <a:pt x="81" y="137"/>
                  </a:cubicBezTo>
                  <a:cubicBezTo>
                    <a:pt x="76" y="141"/>
                    <a:pt x="70" y="145"/>
                    <a:pt x="63" y="147"/>
                  </a:cubicBezTo>
                  <a:cubicBezTo>
                    <a:pt x="56" y="149"/>
                    <a:pt x="48" y="150"/>
                    <a:pt x="38" y="150"/>
                  </a:cubicBezTo>
                  <a:cubicBezTo>
                    <a:pt x="35" y="150"/>
                    <a:pt x="33" y="150"/>
                    <a:pt x="29" y="150"/>
                  </a:cubicBezTo>
                  <a:cubicBezTo>
                    <a:pt x="26" y="149"/>
                    <a:pt x="22" y="149"/>
                    <a:pt x="19" y="148"/>
                  </a:cubicBezTo>
                  <a:cubicBezTo>
                    <a:pt x="15" y="147"/>
                    <a:pt x="12" y="147"/>
                    <a:pt x="9" y="146"/>
                  </a:cubicBezTo>
                  <a:cubicBezTo>
                    <a:pt x="6" y="145"/>
                    <a:pt x="3" y="144"/>
                    <a:pt x="0" y="143"/>
                  </a:cubicBezTo>
                  <a:cubicBezTo>
                    <a:pt x="0" y="112"/>
                    <a:pt x="0" y="112"/>
                    <a:pt x="0" y="112"/>
                  </a:cubicBezTo>
                  <a:cubicBezTo>
                    <a:pt x="3" y="114"/>
                    <a:pt x="7" y="116"/>
                    <a:pt x="10" y="117"/>
                  </a:cubicBezTo>
                  <a:cubicBezTo>
                    <a:pt x="13" y="119"/>
                    <a:pt x="17" y="120"/>
                    <a:pt x="20" y="122"/>
                  </a:cubicBezTo>
                  <a:cubicBezTo>
                    <a:pt x="24" y="123"/>
                    <a:pt x="27" y="124"/>
                    <a:pt x="30" y="124"/>
                  </a:cubicBezTo>
                  <a:cubicBezTo>
                    <a:pt x="34" y="125"/>
                    <a:pt x="37" y="125"/>
                    <a:pt x="39" y="125"/>
                  </a:cubicBezTo>
                  <a:cubicBezTo>
                    <a:pt x="48" y="125"/>
                    <a:pt x="53" y="124"/>
                    <a:pt x="57" y="121"/>
                  </a:cubicBezTo>
                  <a:cubicBezTo>
                    <a:pt x="61" y="118"/>
                    <a:pt x="63" y="114"/>
                    <a:pt x="63" y="110"/>
                  </a:cubicBezTo>
                  <a:cubicBezTo>
                    <a:pt x="63" y="107"/>
                    <a:pt x="62" y="105"/>
                    <a:pt x="62" y="103"/>
                  </a:cubicBezTo>
                  <a:cubicBezTo>
                    <a:pt x="61" y="101"/>
                    <a:pt x="60" y="100"/>
                    <a:pt x="58" y="98"/>
                  </a:cubicBezTo>
                  <a:cubicBezTo>
                    <a:pt x="56" y="96"/>
                    <a:pt x="53" y="94"/>
                    <a:pt x="49" y="92"/>
                  </a:cubicBezTo>
                  <a:cubicBezTo>
                    <a:pt x="45" y="91"/>
                    <a:pt x="41" y="88"/>
                    <a:pt x="35" y="86"/>
                  </a:cubicBezTo>
                  <a:cubicBezTo>
                    <a:pt x="30" y="84"/>
                    <a:pt x="25" y="81"/>
                    <a:pt x="20" y="79"/>
                  </a:cubicBezTo>
                  <a:cubicBezTo>
                    <a:pt x="16" y="76"/>
                    <a:pt x="13" y="74"/>
                    <a:pt x="10" y="70"/>
                  </a:cubicBezTo>
                  <a:cubicBezTo>
                    <a:pt x="7" y="67"/>
                    <a:pt x="4" y="63"/>
                    <a:pt x="3" y="59"/>
                  </a:cubicBezTo>
                  <a:cubicBezTo>
                    <a:pt x="1" y="55"/>
                    <a:pt x="0" y="49"/>
                    <a:pt x="0" y="43"/>
                  </a:cubicBezTo>
                  <a:cubicBezTo>
                    <a:pt x="0" y="37"/>
                    <a:pt x="2" y="31"/>
                    <a:pt x="4" y="26"/>
                  </a:cubicBezTo>
                  <a:cubicBezTo>
                    <a:pt x="7" y="21"/>
                    <a:pt x="10" y="16"/>
                    <a:pt x="15" y="12"/>
                  </a:cubicBezTo>
                  <a:cubicBezTo>
                    <a:pt x="20" y="8"/>
                    <a:pt x="26" y="5"/>
                    <a:pt x="33" y="3"/>
                  </a:cubicBezTo>
                  <a:cubicBezTo>
                    <a:pt x="39" y="1"/>
                    <a:pt x="47" y="0"/>
                    <a:pt x="55" y="0"/>
                  </a:cubicBezTo>
                  <a:cubicBezTo>
                    <a:pt x="58" y="0"/>
                    <a:pt x="61" y="0"/>
                    <a:pt x="64" y="0"/>
                  </a:cubicBezTo>
                  <a:cubicBezTo>
                    <a:pt x="67" y="1"/>
                    <a:pt x="70" y="1"/>
                    <a:pt x="73" y="2"/>
                  </a:cubicBezTo>
                  <a:cubicBezTo>
                    <a:pt x="76" y="2"/>
                    <a:pt x="79" y="3"/>
                    <a:pt x="81" y="3"/>
                  </a:cubicBezTo>
                  <a:cubicBezTo>
                    <a:pt x="84" y="4"/>
                    <a:pt x="86" y="5"/>
                    <a:pt x="88" y="6"/>
                  </a:cubicBezTo>
                  <a:cubicBezTo>
                    <a:pt x="88" y="35"/>
                    <a:pt x="88" y="35"/>
                    <a:pt x="88" y="35"/>
                  </a:cubicBezTo>
                  <a:cubicBezTo>
                    <a:pt x="85" y="34"/>
                    <a:pt x="83" y="32"/>
                    <a:pt x="80" y="31"/>
                  </a:cubicBezTo>
                  <a:cubicBezTo>
                    <a:pt x="78" y="30"/>
                    <a:pt x="75" y="29"/>
                    <a:pt x="72" y="28"/>
                  </a:cubicBezTo>
                  <a:cubicBezTo>
                    <a:pt x="69" y="27"/>
                    <a:pt x="66" y="26"/>
                    <a:pt x="63" y="26"/>
                  </a:cubicBezTo>
                  <a:cubicBezTo>
                    <a:pt x="60" y="25"/>
                    <a:pt x="57" y="25"/>
                    <a:pt x="54" y="25"/>
                  </a:cubicBezTo>
                  <a:cubicBezTo>
                    <a:pt x="48" y="25"/>
                    <a:pt x="43" y="26"/>
                    <a:pt x="39" y="29"/>
                  </a:cubicBezTo>
                  <a:cubicBezTo>
                    <a:pt x="35" y="32"/>
                    <a:pt x="33" y="36"/>
                    <a:pt x="33" y="40"/>
                  </a:cubicBezTo>
                  <a:cubicBezTo>
                    <a:pt x="33" y="43"/>
                    <a:pt x="34" y="46"/>
                    <a:pt x="35" y="48"/>
                  </a:cubicBezTo>
                  <a:cubicBezTo>
                    <a:pt x="35" y="50"/>
                    <a:pt x="37" y="52"/>
                    <a:pt x="39" y="53"/>
                  </a:cubicBezTo>
                  <a:cubicBezTo>
                    <a:pt x="41" y="55"/>
                    <a:pt x="43" y="56"/>
                    <a:pt x="46" y="58"/>
                  </a:cubicBezTo>
                  <a:cubicBezTo>
                    <a:pt x="50" y="60"/>
                    <a:pt x="54" y="61"/>
                    <a:pt x="59" y="63"/>
                  </a:cubicBezTo>
                  <a:cubicBezTo>
                    <a:pt x="64" y="65"/>
                    <a:pt x="69" y="68"/>
                    <a:pt x="73" y="70"/>
                  </a:cubicBezTo>
                  <a:cubicBezTo>
                    <a:pt x="78" y="73"/>
                    <a:pt x="82" y="76"/>
                    <a:pt x="85" y="79"/>
                  </a:cubicBezTo>
                  <a:cubicBezTo>
                    <a:pt x="88" y="82"/>
                    <a:pt x="91" y="86"/>
                    <a:pt x="93" y="91"/>
                  </a:cubicBezTo>
                  <a:cubicBezTo>
                    <a:pt x="94" y="95"/>
                    <a:pt x="95" y="100"/>
                    <a:pt x="95" y="106"/>
                  </a:cubicBez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749" name="Freeform 45">
              <a:extLst>
                <a:ext uri="{FF2B5EF4-FFF2-40B4-BE49-F238E27FC236}">
                  <a16:creationId xmlns:a16="http://schemas.microsoft.com/office/drawing/2014/main" id="{D13157C5-3368-427F-B969-AB9141A2C704}"/>
                </a:ext>
              </a:extLst>
            </p:cNvPr>
            <p:cNvSpPr>
              <a:spLocks noEditPoints="1"/>
            </p:cNvSpPr>
            <p:nvPr/>
          </p:nvSpPr>
          <p:spPr bwMode="black">
            <a:xfrm>
              <a:off x="4348347" y="5616873"/>
              <a:ext cx="28666" cy="152685"/>
            </a:xfrm>
            <a:custGeom>
              <a:avLst/>
              <a:gdLst/>
              <a:ahLst/>
              <a:cxnLst>
                <a:cxn ang="0">
                  <a:pos x="40" y="19"/>
                </a:cxn>
                <a:cxn ang="0">
                  <a:pos x="39" y="27"/>
                </a:cxn>
                <a:cxn ang="0">
                  <a:pos x="34" y="32"/>
                </a:cxn>
                <a:cxn ang="0">
                  <a:pos x="28" y="36"/>
                </a:cxn>
                <a:cxn ang="0">
                  <a:pos x="20" y="38"/>
                </a:cxn>
                <a:cxn ang="0">
                  <a:pos x="12" y="36"/>
                </a:cxn>
                <a:cxn ang="0">
                  <a:pos x="6" y="32"/>
                </a:cxn>
                <a:cxn ang="0">
                  <a:pos x="2" y="27"/>
                </a:cxn>
                <a:cxn ang="0">
                  <a:pos x="0" y="19"/>
                </a:cxn>
                <a:cxn ang="0">
                  <a:pos x="2" y="12"/>
                </a:cxn>
                <a:cxn ang="0">
                  <a:pos x="6" y="6"/>
                </a:cxn>
                <a:cxn ang="0">
                  <a:pos x="12" y="2"/>
                </a:cxn>
                <a:cxn ang="0">
                  <a:pos x="20" y="0"/>
                </a:cxn>
                <a:cxn ang="0">
                  <a:pos x="28" y="2"/>
                </a:cxn>
                <a:cxn ang="0">
                  <a:pos x="34" y="6"/>
                </a:cxn>
                <a:cxn ang="0">
                  <a:pos x="39" y="12"/>
                </a:cxn>
                <a:cxn ang="0">
                  <a:pos x="40" y="19"/>
                </a:cxn>
                <a:cxn ang="0">
                  <a:pos x="4" y="214"/>
                </a:cxn>
                <a:cxn ang="0">
                  <a:pos x="4" y="70"/>
                </a:cxn>
                <a:cxn ang="0">
                  <a:pos x="36" y="70"/>
                </a:cxn>
                <a:cxn ang="0">
                  <a:pos x="36" y="214"/>
                </a:cxn>
                <a:cxn ang="0">
                  <a:pos x="4" y="214"/>
                </a:cxn>
              </a:cxnLst>
              <a:rect l="0" t="0" r="r" b="b"/>
              <a:pathLst>
                <a:path w="40" h="214">
                  <a:moveTo>
                    <a:pt x="40" y="19"/>
                  </a:moveTo>
                  <a:cubicBezTo>
                    <a:pt x="40" y="22"/>
                    <a:pt x="40" y="24"/>
                    <a:pt x="39" y="27"/>
                  </a:cubicBezTo>
                  <a:cubicBezTo>
                    <a:pt x="38" y="29"/>
                    <a:pt x="36" y="31"/>
                    <a:pt x="34" y="32"/>
                  </a:cubicBezTo>
                  <a:cubicBezTo>
                    <a:pt x="33" y="34"/>
                    <a:pt x="31" y="35"/>
                    <a:pt x="28" y="36"/>
                  </a:cubicBezTo>
                  <a:cubicBezTo>
                    <a:pt x="26" y="37"/>
                    <a:pt x="23" y="38"/>
                    <a:pt x="20" y="38"/>
                  </a:cubicBezTo>
                  <a:cubicBezTo>
                    <a:pt x="17" y="38"/>
                    <a:pt x="15" y="37"/>
                    <a:pt x="12" y="36"/>
                  </a:cubicBezTo>
                  <a:cubicBezTo>
                    <a:pt x="10" y="35"/>
                    <a:pt x="8" y="34"/>
                    <a:pt x="6" y="32"/>
                  </a:cubicBezTo>
                  <a:cubicBezTo>
                    <a:pt x="4" y="31"/>
                    <a:pt x="3" y="29"/>
                    <a:pt x="2" y="27"/>
                  </a:cubicBezTo>
                  <a:cubicBezTo>
                    <a:pt x="1" y="24"/>
                    <a:pt x="0" y="22"/>
                    <a:pt x="0" y="19"/>
                  </a:cubicBezTo>
                  <a:cubicBezTo>
                    <a:pt x="0" y="17"/>
                    <a:pt x="1" y="14"/>
                    <a:pt x="2" y="12"/>
                  </a:cubicBezTo>
                  <a:cubicBezTo>
                    <a:pt x="3" y="9"/>
                    <a:pt x="4" y="7"/>
                    <a:pt x="6" y="6"/>
                  </a:cubicBezTo>
                  <a:cubicBezTo>
                    <a:pt x="8" y="4"/>
                    <a:pt x="10" y="3"/>
                    <a:pt x="12" y="2"/>
                  </a:cubicBezTo>
                  <a:cubicBezTo>
                    <a:pt x="15" y="1"/>
                    <a:pt x="17" y="0"/>
                    <a:pt x="20" y="0"/>
                  </a:cubicBezTo>
                  <a:cubicBezTo>
                    <a:pt x="23" y="0"/>
                    <a:pt x="26" y="1"/>
                    <a:pt x="28" y="2"/>
                  </a:cubicBezTo>
                  <a:cubicBezTo>
                    <a:pt x="30" y="3"/>
                    <a:pt x="33" y="4"/>
                    <a:pt x="34" y="6"/>
                  </a:cubicBezTo>
                  <a:cubicBezTo>
                    <a:pt x="36" y="7"/>
                    <a:pt x="37" y="9"/>
                    <a:pt x="39" y="12"/>
                  </a:cubicBezTo>
                  <a:cubicBezTo>
                    <a:pt x="40" y="14"/>
                    <a:pt x="40" y="17"/>
                    <a:pt x="40" y="19"/>
                  </a:cubicBezTo>
                  <a:close/>
                  <a:moveTo>
                    <a:pt x="4" y="214"/>
                  </a:moveTo>
                  <a:cubicBezTo>
                    <a:pt x="4" y="70"/>
                    <a:pt x="4" y="70"/>
                    <a:pt x="4" y="70"/>
                  </a:cubicBezTo>
                  <a:cubicBezTo>
                    <a:pt x="36" y="70"/>
                    <a:pt x="36" y="70"/>
                    <a:pt x="36" y="70"/>
                  </a:cubicBezTo>
                  <a:cubicBezTo>
                    <a:pt x="36" y="214"/>
                    <a:pt x="36" y="214"/>
                    <a:pt x="36" y="214"/>
                  </a:cubicBezTo>
                  <a:lnTo>
                    <a:pt x="4" y="214"/>
                  </a:ln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750" name="Freeform 46">
              <a:extLst>
                <a:ext uri="{FF2B5EF4-FFF2-40B4-BE49-F238E27FC236}">
                  <a16:creationId xmlns:a16="http://schemas.microsoft.com/office/drawing/2014/main" id="{199F4C34-8A93-4304-9546-A92CA7FEB8A7}"/>
                </a:ext>
              </a:extLst>
            </p:cNvPr>
            <p:cNvSpPr>
              <a:spLocks/>
            </p:cNvSpPr>
            <p:nvPr/>
          </p:nvSpPr>
          <p:spPr bwMode="black">
            <a:xfrm>
              <a:off x="4401153" y="5617778"/>
              <a:ext cx="90524" cy="151780"/>
            </a:xfrm>
            <a:custGeom>
              <a:avLst/>
              <a:gdLst/>
              <a:ahLst/>
              <a:cxnLst>
                <a:cxn ang="0">
                  <a:pos x="95" y="213"/>
                </a:cxn>
                <a:cxn ang="0">
                  <a:pos x="95" y="131"/>
                </a:cxn>
                <a:cxn ang="0">
                  <a:pos x="88" y="102"/>
                </a:cxn>
                <a:cxn ang="0">
                  <a:pos x="66" y="92"/>
                </a:cxn>
                <a:cxn ang="0">
                  <a:pos x="52" y="95"/>
                </a:cxn>
                <a:cxn ang="0">
                  <a:pos x="41" y="104"/>
                </a:cxn>
                <a:cxn ang="0">
                  <a:pos x="35" y="116"/>
                </a:cxn>
                <a:cxn ang="0">
                  <a:pos x="32" y="131"/>
                </a:cxn>
                <a:cxn ang="0">
                  <a:pos x="32" y="213"/>
                </a:cxn>
                <a:cxn ang="0">
                  <a:pos x="0" y="213"/>
                </a:cxn>
                <a:cxn ang="0">
                  <a:pos x="0" y="0"/>
                </a:cxn>
                <a:cxn ang="0">
                  <a:pos x="32" y="0"/>
                </a:cxn>
                <a:cxn ang="0">
                  <a:pos x="32" y="92"/>
                </a:cxn>
                <a:cxn ang="0">
                  <a:pos x="33" y="92"/>
                </a:cxn>
                <a:cxn ang="0">
                  <a:pos x="41" y="81"/>
                </a:cxn>
                <a:cxn ang="0">
                  <a:pos x="51" y="73"/>
                </a:cxn>
                <a:cxn ang="0">
                  <a:pos x="64" y="68"/>
                </a:cxn>
                <a:cxn ang="0">
                  <a:pos x="79" y="66"/>
                </a:cxn>
                <a:cxn ang="0">
                  <a:pos x="115" y="81"/>
                </a:cxn>
                <a:cxn ang="0">
                  <a:pos x="127" y="125"/>
                </a:cxn>
                <a:cxn ang="0">
                  <a:pos x="127" y="213"/>
                </a:cxn>
                <a:cxn ang="0">
                  <a:pos x="95" y="213"/>
                </a:cxn>
              </a:cxnLst>
              <a:rect l="0" t="0" r="r" b="b"/>
              <a:pathLst>
                <a:path w="127" h="213">
                  <a:moveTo>
                    <a:pt x="95" y="213"/>
                  </a:moveTo>
                  <a:cubicBezTo>
                    <a:pt x="95" y="131"/>
                    <a:pt x="95" y="131"/>
                    <a:pt x="95" y="131"/>
                  </a:cubicBezTo>
                  <a:cubicBezTo>
                    <a:pt x="95" y="119"/>
                    <a:pt x="92" y="109"/>
                    <a:pt x="88" y="102"/>
                  </a:cubicBezTo>
                  <a:cubicBezTo>
                    <a:pt x="84" y="95"/>
                    <a:pt x="76" y="92"/>
                    <a:pt x="66" y="92"/>
                  </a:cubicBezTo>
                  <a:cubicBezTo>
                    <a:pt x="61" y="92"/>
                    <a:pt x="56" y="93"/>
                    <a:pt x="52" y="95"/>
                  </a:cubicBezTo>
                  <a:cubicBezTo>
                    <a:pt x="48" y="98"/>
                    <a:pt x="44" y="100"/>
                    <a:pt x="41" y="104"/>
                  </a:cubicBezTo>
                  <a:cubicBezTo>
                    <a:pt x="38" y="108"/>
                    <a:pt x="36" y="112"/>
                    <a:pt x="35" y="116"/>
                  </a:cubicBezTo>
                  <a:cubicBezTo>
                    <a:pt x="33" y="121"/>
                    <a:pt x="32" y="126"/>
                    <a:pt x="32" y="131"/>
                  </a:cubicBezTo>
                  <a:cubicBezTo>
                    <a:pt x="32" y="213"/>
                    <a:pt x="32" y="213"/>
                    <a:pt x="32" y="213"/>
                  </a:cubicBezTo>
                  <a:cubicBezTo>
                    <a:pt x="0" y="213"/>
                    <a:pt x="0" y="213"/>
                    <a:pt x="0" y="213"/>
                  </a:cubicBezTo>
                  <a:cubicBezTo>
                    <a:pt x="0" y="0"/>
                    <a:pt x="0" y="0"/>
                    <a:pt x="0" y="0"/>
                  </a:cubicBezTo>
                  <a:cubicBezTo>
                    <a:pt x="32" y="0"/>
                    <a:pt x="32" y="0"/>
                    <a:pt x="32" y="0"/>
                  </a:cubicBezTo>
                  <a:cubicBezTo>
                    <a:pt x="32" y="92"/>
                    <a:pt x="32" y="92"/>
                    <a:pt x="32" y="92"/>
                  </a:cubicBezTo>
                  <a:cubicBezTo>
                    <a:pt x="33" y="92"/>
                    <a:pt x="33" y="92"/>
                    <a:pt x="33" y="92"/>
                  </a:cubicBezTo>
                  <a:cubicBezTo>
                    <a:pt x="35" y="88"/>
                    <a:pt x="38" y="84"/>
                    <a:pt x="41" y="81"/>
                  </a:cubicBezTo>
                  <a:cubicBezTo>
                    <a:pt x="44" y="78"/>
                    <a:pt x="48" y="75"/>
                    <a:pt x="51" y="73"/>
                  </a:cubicBezTo>
                  <a:cubicBezTo>
                    <a:pt x="55" y="71"/>
                    <a:pt x="59" y="69"/>
                    <a:pt x="64" y="68"/>
                  </a:cubicBezTo>
                  <a:cubicBezTo>
                    <a:pt x="68" y="66"/>
                    <a:pt x="73" y="66"/>
                    <a:pt x="79" y="66"/>
                  </a:cubicBezTo>
                  <a:cubicBezTo>
                    <a:pt x="95" y="66"/>
                    <a:pt x="107" y="71"/>
                    <a:pt x="115" y="81"/>
                  </a:cubicBezTo>
                  <a:cubicBezTo>
                    <a:pt x="123" y="91"/>
                    <a:pt x="127" y="105"/>
                    <a:pt x="127" y="125"/>
                  </a:cubicBezTo>
                  <a:cubicBezTo>
                    <a:pt x="127" y="213"/>
                    <a:pt x="127" y="213"/>
                    <a:pt x="127" y="213"/>
                  </a:cubicBezTo>
                  <a:lnTo>
                    <a:pt x="95" y="213"/>
                  </a:ln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grpSp>
      <p:grpSp>
        <p:nvGrpSpPr>
          <p:cNvPr id="512" name="Group 511">
            <a:extLst>
              <a:ext uri="{FF2B5EF4-FFF2-40B4-BE49-F238E27FC236}">
                <a16:creationId xmlns:a16="http://schemas.microsoft.com/office/drawing/2014/main" id="{24FCA2AD-1194-46C4-94CD-B9ACB98D3A6C}"/>
              </a:ext>
            </a:extLst>
          </p:cNvPr>
          <p:cNvGrpSpPr/>
          <p:nvPr/>
        </p:nvGrpSpPr>
        <p:grpSpPr bwMode="black">
          <a:xfrm>
            <a:off x="4557828" y="3297568"/>
            <a:ext cx="1599753" cy="165320"/>
            <a:chOff x="9662524" y="5603535"/>
            <a:chExt cx="1748299" cy="186932"/>
          </a:xfrm>
          <a:solidFill>
            <a:srgbClr val="FFFFFF"/>
          </a:solidFill>
          <a:effectLst/>
        </p:grpSpPr>
        <p:sp>
          <p:nvSpPr>
            <p:cNvPr id="730" name="Freeform 19">
              <a:extLst>
                <a:ext uri="{FF2B5EF4-FFF2-40B4-BE49-F238E27FC236}">
                  <a16:creationId xmlns:a16="http://schemas.microsoft.com/office/drawing/2014/main" id="{7E44C390-A138-48BC-A49E-65AA2F9F4F6B}"/>
                </a:ext>
              </a:extLst>
            </p:cNvPr>
            <p:cNvSpPr>
              <a:spLocks noEditPoints="1"/>
            </p:cNvSpPr>
            <p:nvPr/>
          </p:nvSpPr>
          <p:spPr bwMode="black">
            <a:xfrm>
              <a:off x="9662524" y="5613338"/>
              <a:ext cx="157185" cy="169355"/>
            </a:xfrm>
            <a:custGeom>
              <a:avLst/>
              <a:gdLst/>
              <a:ahLst/>
              <a:cxnLst>
                <a:cxn ang="0">
                  <a:pos x="78" y="57"/>
                </a:cxn>
                <a:cxn ang="0">
                  <a:pos x="123" y="39"/>
                </a:cxn>
                <a:cxn ang="0">
                  <a:pos x="138" y="42"/>
                </a:cxn>
                <a:cxn ang="0">
                  <a:pos x="130" y="53"/>
                </a:cxn>
                <a:cxn ang="0">
                  <a:pos x="76" y="66"/>
                </a:cxn>
                <a:cxn ang="0">
                  <a:pos x="71" y="115"/>
                </a:cxn>
                <a:cxn ang="0">
                  <a:pos x="127" y="101"/>
                </a:cxn>
                <a:cxn ang="0">
                  <a:pos x="110" y="88"/>
                </a:cxn>
                <a:cxn ang="0">
                  <a:pos x="111" y="83"/>
                </a:cxn>
                <a:cxn ang="0">
                  <a:pos x="145" y="101"/>
                </a:cxn>
                <a:cxn ang="0">
                  <a:pos x="207" y="121"/>
                </a:cxn>
                <a:cxn ang="0">
                  <a:pos x="224" y="161"/>
                </a:cxn>
                <a:cxn ang="0">
                  <a:pos x="203" y="205"/>
                </a:cxn>
                <a:cxn ang="0">
                  <a:pos x="132" y="241"/>
                </a:cxn>
                <a:cxn ang="0">
                  <a:pos x="130" y="236"/>
                </a:cxn>
                <a:cxn ang="0">
                  <a:pos x="188" y="204"/>
                </a:cxn>
                <a:cxn ang="0">
                  <a:pos x="208" y="161"/>
                </a:cxn>
                <a:cxn ang="0">
                  <a:pos x="194" y="126"/>
                </a:cxn>
                <a:cxn ang="0">
                  <a:pos x="143" y="109"/>
                </a:cxn>
                <a:cxn ang="0">
                  <a:pos x="123" y="149"/>
                </a:cxn>
                <a:cxn ang="0">
                  <a:pos x="94" y="187"/>
                </a:cxn>
                <a:cxn ang="0">
                  <a:pos x="105" y="199"/>
                </a:cxn>
                <a:cxn ang="0">
                  <a:pos x="103" y="209"/>
                </a:cxn>
                <a:cxn ang="0">
                  <a:pos x="90" y="205"/>
                </a:cxn>
                <a:cxn ang="0">
                  <a:pos x="84" y="197"/>
                </a:cxn>
                <a:cxn ang="0">
                  <a:pos x="55" y="221"/>
                </a:cxn>
                <a:cxn ang="0">
                  <a:pos x="26" y="228"/>
                </a:cxn>
                <a:cxn ang="0">
                  <a:pos x="1" y="198"/>
                </a:cxn>
                <a:cxn ang="0">
                  <a:pos x="28" y="142"/>
                </a:cxn>
                <a:cxn ang="0">
                  <a:pos x="61" y="119"/>
                </a:cxn>
                <a:cxn ang="0">
                  <a:pos x="64" y="68"/>
                </a:cxn>
                <a:cxn ang="0">
                  <a:pos x="34" y="71"/>
                </a:cxn>
                <a:cxn ang="0">
                  <a:pos x="18" y="67"/>
                </a:cxn>
                <a:cxn ang="0">
                  <a:pos x="7" y="49"/>
                </a:cxn>
                <a:cxn ang="0">
                  <a:pos x="11" y="48"/>
                </a:cxn>
                <a:cxn ang="0">
                  <a:pos x="34" y="61"/>
                </a:cxn>
                <a:cxn ang="0">
                  <a:pos x="65" y="59"/>
                </a:cxn>
                <a:cxn ang="0">
                  <a:pos x="70" y="17"/>
                </a:cxn>
                <a:cxn ang="0">
                  <a:pos x="55" y="4"/>
                </a:cxn>
                <a:cxn ang="0">
                  <a:pos x="55" y="0"/>
                </a:cxn>
                <a:cxn ang="0">
                  <a:pos x="82" y="6"/>
                </a:cxn>
                <a:cxn ang="0">
                  <a:pos x="87" y="23"/>
                </a:cxn>
                <a:cxn ang="0">
                  <a:pos x="78" y="57"/>
                </a:cxn>
                <a:cxn ang="0">
                  <a:pos x="34" y="150"/>
                </a:cxn>
                <a:cxn ang="0">
                  <a:pos x="15" y="197"/>
                </a:cxn>
                <a:cxn ang="0">
                  <a:pos x="28" y="221"/>
                </a:cxn>
                <a:cxn ang="0">
                  <a:pos x="54" y="212"/>
                </a:cxn>
                <a:cxn ang="0">
                  <a:pos x="79" y="190"/>
                </a:cxn>
                <a:cxn ang="0">
                  <a:pos x="61" y="128"/>
                </a:cxn>
                <a:cxn ang="0">
                  <a:pos x="34" y="150"/>
                </a:cxn>
                <a:cxn ang="0">
                  <a:pos x="71" y="124"/>
                </a:cxn>
                <a:cxn ang="0">
                  <a:pos x="89" y="180"/>
                </a:cxn>
                <a:cxn ang="0">
                  <a:pos x="111" y="145"/>
                </a:cxn>
                <a:cxn ang="0">
                  <a:pos x="126" y="109"/>
                </a:cxn>
                <a:cxn ang="0">
                  <a:pos x="71" y="124"/>
                </a:cxn>
              </a:cxnLst>
              <a:rect l="0" t="0" r="r" b="b"/>
              <a:pathLst>
                <a:path w="224" h="241">
                  <a:moveTo>
                    <a:pt x="78" y="57"/>
                  </a:moveTo>
                  <a:cubicBezTo>
                    <a:pt x="99" y="52"/>
                    <a:pt x="114" y="46"/>
                    <a:pt x="123" y="39"/>
                  </a:cubicBezTo>
                  <a:cubicBezTo>
                    <a:pt x="131" y="39"/>
                    <a:pt x="136" y="40"/>
                    <a:pt x="138" y="42"/>
                  </a:cubicBezTo>
                  <a:cubicBezTo>
                    <a:pt x="144" y="46"/>
                    <a:pt x="142" y="49"/>
                    <a:pt x="130" y="53"/>
                  </a:cubicBezTo>
                  <a:cubicBezTo>
                    <a:pt x="116" y="58"/>
                    <a:pt x="98" y="63"/>
                    <a:pt x="76" y="66"/>
                  </a:cubicBezTo>
                  <a:cubicBezTo>
                    <a:pt x="73" y="89"/>
                    <a:pt x="71" y="105"/>
                    <a:pt x="71" y="115"/>
                  </a:cubicBezTo>
                  <a:cubicBezTo>
                    <a:pt x="90" y="107"/>
                    <a:pt x="109" y="103"/>
                    <a:pt x="127" y="101"/>
                  </a:cubicBezTo>
                  <a:cubicBezTo>
                    <a:pt x="128" y="94"/>
                    <a:pt x="122" y="89"/>
                    <a:pt x="110" y="88"/>
                  </a:cubicBezTo>
                  <a:cubicBezTo>
                    <a:pt x="107" y="86"/>
                    <a:pt x="108" y="85"/>
                    <a:pt x="111" y="83"/>
                  </a:cubicBezTo>
                  <a:cubicBezTo>
                    <a:pt x="134" y="85"/>
                    <a:pt x="146" y="91"/>
                    <a:pt x="145" y="101"/>
                  </a:cubicBezTo>
                  <a:cubicBezTo>
                    <a:pt x="174" y="102"/>
                    <a:pt x="195" y="109"/>
                    <a:pt x="207" y="121"/>
                  </a:cubicBezTo>
                  <a:cubicBezTo>
                    <a:pt x="218" y="132"/>
                    <a:pt x="224" y="145"/>
                    <a:pt x="224" y="161"/>
                  </a:cubicBezTo>
                  <a:cubicBezTo>
                    <a:pt x="224" y="177"/>
                    <a:pt x="217" y="191"/>
                    <a:pt x="203" y="205"/>
                  </a:cubicBezTo>
                  <a:cubicBezTo>
                    <a:pt x="187" y="221"/>
                    <a:pt x="163" y="233"/>
                    <a:pt x="132" y="241"/>
                  </a:cubicBezTo>
                  <a:cubicBezTo>
                    <a:pt x="126" y="241"/>
                    <a:pt x="126" y="239"/>
                    <a:pt x="130" y="236"/>
                  </a:cubicBezTo>
                  <a:cubicBezTo>
                    <a:pt x="157" y="226"/>
                    <a:pt x="176" y="215"/>
                    <a:pt x="188" y="204"/>
                  </a:cubicBezTo>
                  <a:cubicBezTo>
                    <a:pt x="201" y="190"/>
                    <a:pt x="208" y="176"/>
                    <a:pt x="208" y="161"/>
                  </a:cubicBezTo>
                  <a:cubicBezTo>
                    <a:pt x="208" y="147"/>
                    <a:pt x="203" y="135"/>
                    <a:pt x="194" y="126"/>
                  </a:cubicBezTo>
                  <a:cubicBezTo>
                    <a:pt x="184" y="116"/>
                    <a:pt x="167" y="110"/>
                    <a:pt x="143" y="109"/>
                  </a:cubicBezTo>
                  <a:cubicBezTo>
                    <a:pt x="137" y="121"/>
                    <a:pt x="131" y="134"/>
                    <a:pt x="123" y="149"/>
                  </a:cubicBezTo>
                  <a:cubicBezTo>
                    <a:pt x="114" y="163"/>
                    <a:pt x="105" y="176"/>
                    <a:pt x="94" y="187"/>
                  </a:cubicBezTo>
                  <a:cubicBezTo>
                    <a:pt x="97" y="191"/>
                    <a:pt x="101" y="195"/>
                    <a:pt x="105" y="199"/>
                  </a:cubicBezTo>
                  <a:cubicBezTo>
                    <a:pt x="108" y="203"/>
                    <a:pt x="107" y="206"/>
                    <a:pt x="103" y="209"/>
                  </a:cubicBezTo>
                  <a:cubicBezTo>
                    <a:pt x="99" y="212"/>
                    <a:pt x="94" y="211"/>
                    <a:pt x="90" y="205"/>
                  </a:cubicBezTo>
                  <a:cubicBezTo>
                    <a:pt x="88" y="202"/>
                    <a:pt x="86" y="199"/>
                    <a:pt x="84" y="197"/>
                  </a:cubicBezTo>
                  <a:cubicBezTo>
                    <a:pt x="75" y="207"/>
                    <a:pt x="65" y="215"/>
                    <a:pt x="55" y="221"/>
                  </a:cubicBezTo>
                  <a:cubicBezTo>
                    <a:pt x="45" y="227"/>
                    <a:pt x="36" y="229"/>
                    <a:pt x="26" y="228"/>
                  </a:cubicBezTo>
                  <a:cubicBezTo>
                    <a:pt x="11" y="227"/>
                    <a:pt x="3" y="217"/>
                    <a:pt x="1" y="198"/>
                  </a:cubicBezTo>
                  <a:cubicBezTo>
                    <a:pt x="0" y="179"/>
                    <a:pt x="9" y="160"/>
                    <a:pt x="28" y="142"/>
                  </a:cubicBezTo>
                  <a:cubicBezTo>
                    <a:pt x="37" y="134"/>
                    <a:pt x="48" y="126"/>
                    <a:pt x="61" y="119"/>
                  </a:cubicBezTo>
                  <a:cubicBezTo>
                    <a:pt x="61" y="108"/>
                    <a:pt x="62" y="91"/>
                    <a:pt x="64" y="68"/>
                  </a:cubicBezTo>
                  <a:cubicBezTo>
                    <a:pt x="54" y="69"/>
                    <a:pt x="43" y="70"/>
                    <a:pt x="34" y="71"/>
                  </a:cubicBezTo>
                  <a:cubicBezTo>
                    <a:pt x="27" y="72"/>
                    <a:pt x="22" y="70"/>
                    <a:pt x="18" y="67"/>
                  </a:cubicBezTo>
                  <a:cubicBezTo>
                    <a:pt x="12" y="61"/>
                    <a:pt x="8" y="55"/>
                    <a:pt x="7" y="49"/>
                  </a:cubicBezTo>
                  <a:cubicBezTo>
                    <a:pt x="8" y="45"/>
                    <a:pt x="9" y="45"/>
                    <a:pt x="11" y="48"/>
                  </a:cubicBezTo>
                  <a:cubicBezTo>
                    <a:pt x="16" y="57"/>
                    <a:pt x="23" y="61"/>
                    <a:pt x="34" y="61"/>
                  </a:cubicBezTo>
                  <a:cubicBezTo>
                    <a:pt x="46" y="61"/>
                    <a:pt x="57" y="60"/>
                    <a:pt x="65" y="59"/>
                  </a:cubicBezTo>
                  <a:cubicBezTo>
                    <a:pt x="67" y="44"/>
                    <a:pt x="69" y="30"/>
                    <a:pt x="70" y="17"/>
                  </a:cubicBezTo>
                  <a:cubicBezTo>
                    <a:pt x="70" y="10"/>
                    <a:pt x="66" y="6"/>
                    <a:pt x="55" y="4"/>
                  </a:cubicBezTo>
                  <a:cubicBezTo>
                    <a:pt x="52" y="4"/>
                    <a:pt x="52" y="3"/>
                    <a:pt x="55" y="0"/>
                  </a:cubicBezTo>
                  <a:cubicBezTo>
                    <a:pt x="66" y="0"/>
                    <a:pt x="75" y="2"/>
                    <a:pt x="82" y="6"/>
                  </a:cubicBezTo>
                  <a:cubicBezTo>
                    <a:pt x="91" y="10"/>
                    <a:pt x="93" y="16"/>
                    <a:pt x="87" y="23"/>
                  </a:cubicBezTo>
                  <a:cubicBezTo>
                    <a:pt x="84" y="29"/>
                    <a:pt x="81" y="40"/>
                    <a:pt x="78" y="57"/>
                  </a:cubicBezTo>
                  <a:close/>
                  <a:moveTo>
                    <a:pt x="34" y="150"/>
                  </a:moveTo>
                  <a:cubicBezTo>
                    <a:pt x="21" y="164"/>
                    <a:pt x="15" y="180"/>
                    <a:pt x="15" y="197"/>
                  </a:cubicBezTo>
                  <a:cubicBezTo>
                    <a:pt x="15" y="212"/>
                    <a:pt x="19" y="220"/>
                    <a:pt x="28" y="221"/>
                  </a:cubicBezTo>
                  <a:cubicBezTo>
                    <a:pt x="36" y="221"/>
                    <a:pt x="44" y="218"/>
                    <a:pt x="54" y="212"/>
                  </a:cubicBezTo>
                  <a:cubicBezTo>
                    <a:pt x="63" y="206"/>
                    <a:pt x="71" y="198"/>
                    <a:pt x="79" y="190"/>
                  </a:cubicBezTo>
                  <a:cubicBezTo>
                    <a:pt x="67" y="172"/>
                    <a:pt x="61" y="152"/>
                    <a:pt x="61" y="128"/>
                  </a:cubicBezTo>
                  <a:cubicBezTo>
                    <a:pt x="50" y="134"/>
                    <a:pt x="41" y="142"/>
                    <a:pt x="34" y="150"/>
                  </a:cubicBezTo>
                  <a:close/>
                  <a:moveTo>
                    <a:pt x="71" y="124"/>
                  </a:moveTo>
                  <a:cubicBezTo>
                    <a:pt x="73" y="149"/>
                    <a:pt x="79" y="167"/>
                    <a:pt x="89" y="180"/>
                  </a:cubicBezTo>
                  <a:cubicBezTo>
                    <a:pt x="97" y="170"/>
                    <a:pt x="105" y="158"/>
                    <a:pt x="111" y="145"/>
                  </a:cubicBezTo>
                  <a:cubicBezTo>
                    <a:pt x="117" y="133"/>
                    <a:pt x="122" y="121"/>
                    <a:pt x="126" y="109"/>
                  </a:cubicBezTo>
                  <a:cubicBezTo>
                    <a:pt x="100" y="113"/>
                    <a:pt x="82" y="118"/>
                    <a:pt x="71" y="124"/>
                  </a:cubicBez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731" name="Freeform 20">
              <a:extLst>
                <a:ext uri="{FF2B5EF4-FFF2-40B4-BE49-F238E27FC236}">
                  <a16:creationId xmlns:a16="http://schemas.microsoft.com/office/drawing/2014/main" id="{2145DCE7-6D0F-4B9D-8DA1-DE29806A2611}"/>
                </a:ext>
              </a:extLst>
            </p:cNvPr>
            <p:cNvSpPr>
              <a:spLocks/>
            </p:cNvSpPr>
            <p:nvPr/>
          </p:nvSpPr>
          <p:spPr bwMode="black">
            <a:xfrm>
              <a:off x="9863991" y="5619761"/>
              <a:ext cx="90592" cy="162256"/>
            </a:xfrm>
            <a:custGeom>
              <a:avLst/>
              <a:gdLst/>
              <a:ahLst/>
              <a:cxnLst>
                <a:cxn ang="0">
                  <a:pos x="29" y="14"/>
                </a:cxn>
                <a:cxn ang="0">
                  <a:pos x="29" y="25"/>
                </a:cxn>
                <a:cxn ang="0">
                  <a:pos x="18" y="70"/>
                </a:cxn>
                <a:cxn ang="0">
                  <a:pos x="18" y="114"/>
                </a:cxn>
                <a:cxn ang="0">
                  <a:pos x="23" y="115"/>
                </a:cxn>
                <a:cxn ang="0">
                  <a:pos x="65" y="32"/>
                </a:cxn>
                <a:cxn ang="0">
                  <a:pos x="91" y="19"/>
                </a:cxn>
                <a:cxn ang="0">
                  <a:pos x="111" y="27"/>
                </a:cxn>
                <a:cxn ang="0">
                  <a:pos x="129" y="94"/>
                </a:cxn>
                <a:cxn ang="0">
                  <a:pos x="99" y="191"/>
                </a:cxn>
                <a:cxn ang="0">
                  <a:pos x="30" y="231"/>
                </a:cxn>
                <a:cxn ang="0">
                  <a:pos x="28" y="226"/>
                </a:cxn>
                <a:cxn ang="0">
                  <a:pos x="84" y="190"/>
                </a:cxn>
                <a:cxn ang="0">
                  <a:pos x="114" y="91"/>
                </a:cxn>
                <a:cxn ang="0">
                  <a:pos x="101" y="30"/>
                </a:cxn>
                <a:cxn ang="0">
                  <a:pos x="91" y="25"/>
                </a:cxn>
                <a:cxn ang="0">
                  <a:pos x="74" y="34"/>
                </a:cxn>
                <a:cxn ang="0">
                  <a:pos x="36" y="112"/>
                </a:cxn>
                <a:cxn ang="0">
                  <a:pos x="30" y="142"/>
                </a:cxn>
                <a:cxn ang="0">
                  <a:pos x="21" y="155"/>
                </a:cxn>
                <a:cxn ang="0">
                  <a:pos x="11" y="145"/>
                </a:cxn>
                <a:cxn ang="0">
                  <a:pos x="5" y="94"/>
                </a:cxn>
                <a:cxn ang="0">
                  <a:pos x="12" y="23"/>
                </a:cxn>
                <a:cxn ang="0">
                  <a:pos x="3" y="4"/>
                </a:cxn>
                <a:cxn ang="0">
                  <a:pos x="6" y="0"/>
                </a:cxn>
                <a:cxn ang="0">
                  <a:pos x="29" y="14"/>
                </a:cxn>
              </a:cxnLst>
              <a:rect l="0" t="0" r="r" b="b"/>
              <a:pathLst>
                <a:path w="129" h="231">
                  <a:moveTo>
                    <a:pt x="29" y="14"/>
                  </a:moveTo>
                  <a:cubicBezTo>
                    <a:pt x="32" y="17"/>
                    <a:pt x="32" y="21"/>
                    <a:pt x="29" y="25"/>
                  </a:cubicBezTo>
                  <a:cubicBezTo>
                    <a:pt x="25" y="34"/>
                    <a:pt x="21" y="49"/>
                    <a:pt x="18" y="70"/>
                  </a:cubicBezTo>
                  <a:cubicBezTo>
                    <a:pt x="16" y="87"/>
                    <a:pt x="16" y="102"/>
                    <a:pt x="18" y="114"/>
                  </a:cubicBezTo>
                  <a:cubicBezTo>
                    <a:pt x="19" y="118"/>
                    <a:pt x="20" y="119"/>
                    <a:pt x="23" y="115"/>
                  </a:cubicBezTo>
                  <a:cubicBezTo>
                    <a:pt x="37" y="73"/>
                    <a:pt x="52" y="45"/>
                    <a:pt x="65" y="32"/>
                  </a:cubicBezTo>
                  <a:cubicBezTo>
                    <a:pt x="73" y="24"/>
                    <a:pt x="82" y="19"/>
                    <a:pt x="91" y="19"/>
                  </a:cubicBezTo>
                  <a:cubicBezTo>
                    <a:pt x="99" y="19"/>
                    <a:pt x="106" y="22"/>
                    <a:pt x="111" y="27"/>
                  </a:cubicBezTo>
                  <a:cubicBezTo>
                    <a:pt x="123" y="39"/>
                    <a:pt x="129" y="61"/>
                    <a:pt x="129" y="94"/>
                  </a:cubicBezTo>
                  <a:cubicBezTo>
                    <a:pt x="129" y="139"/>
                    <a:pt x="119" y="171"/>
                    <a:pt x="99" y="191"/>
                  </a:cubicBezTo>
                  <a:cubicBezTo>
                    <a:pt x="80" y="210"/>
                    <a:pt x="57" y="223"/>
                    <a:pt x="30" y="231"/>
                  </a:cubicBezTo>
                  <a:cubicBezTo>
                    <a:pt x="25" y="231"/>
                    <a:pt x="24" y="229"/>
                    <a:pt x="28" y="226"/>
                  </a:cubicBezTo>
                  <a:cubicBezTo>
                    <a:pt x="48" y="220"/>
                    <a:pt x="66" y="208"/>
                    <a:pt x="84" y="190"/>
                  </a:cubicBezTo>
                  <a:cubicBezTo>
                    <a:pt x="104" y="171"/>
                    <a:pt x="114" y="138"/>
                    <a:pt x="114" y="91"/>
                  </a:cubicBezTo>
                  <a:cubicBezTo>
                    <a:pt x="114" y="58"/>
                    <a:pt x="109" y="38"/>
                    <a:pt x="101" y="30"/>
                  </a:cubicBezTo>
                  <a:cubicBezTo>
                    <a:pt x="98" y="27"/>
                    <a:pt x="95" y="25"/>
                    <a:pt x="91" y="25"/>
                  </a:cubicBezTo>
                  <a:cubicBezTo>
                    <a:pt x="86" y="25"/>
                    <a:pt x="80" y="28"/>
                    <a:pt x="74" y="34"/>
                  </a:cubicBezTo>
                  <a:cubicBezTo>
                    <a:pt x="63" y="45"/>
                    <a:pt x="50" y="71"/>
                    <a:pt x="36" y="112"/>
                  </a:cubicBezTo>
                  <a:cubicBezTo>
                    <a:pt x="32" y="122"/>
                    <a:pt x="30" y="132"/>
                    <a:pt x="30" y="142"/>
                  </a:cubicBezTo>
                  <a:cubicBezTo>
                    <a:pt x="30" y="151"/>
                    <a:pt x="27" y="155"/>
                    <a:pt x="21" y="155"/>
                  </a:cubicBezTo>
                  <a:cubicBezTo>
                    <a:pt x="17" y="155"/>
                    <a:pt x="14" y="152"/>
                    <a:pt x="11" y="145"/>
                  </a:cubicBezTo>
                  <a:cubicBezTo>
                    <a:pt x="7" y="132"/>
                    <a:pt x="5" y="115"/>
                    <a:pt x="5" y="94"/>
                  </a:cubicBezTo>
                  <a:cubicBezTo>
                    <a:pt x="5" y="75"/>
                    <a:pt x="7" y="51"/>
                    <a:pt x="12" y="23"/>
                  </a:cubicBezTo>
                  <a:cubicBezTo>
                    <a:pt x="14" y="15"/>
                    <a:pt x="11" y="8"/>
                    <a:pt x="3" y="4"/>
                  </a:cubicBezTo>
                  <a:cubicBezTo>
                    <a:pt x="0" y="1"/>
                    <a:pt x="1" y="0"/>
                    <a:pt x="6" y="0"/>
                  </a:cubicBezTo>
                  <a:cubicBezTo>
                    <a:pt x="17" y="3"/>
                    <a:pt x="25" y="8"/>
                    <a:pt x="29" y="14"/>
                  </a:cubicBez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732" name="Freeform 21">
              <a:extLst>
                <a:ext uri="{FF2B5EF4-FFF2-40B4-BE49-F238E27FC236}">
                  <a16:creationId xmlns:a16="http://schemas.microsoft.com/office/drawing/2014/main" id="{2B0B80FB-8E64-4557-B792-0B30E472933E}"/>
                </a:ext>
              </a:extLst>
            </p:cNvPr>
            <p:cNvSpPr>
              <a:spLocks noEditPoints="1"/>
            </p:cNvSpPr>
            <p:nvPr/>
          </p:nvSpPr>
          <p:spPr bwMode="black">
            <a:xfrm>
              <a:off x="10007992" y="5614014"/>
              <a:ext cx="161579" cy="162256"/>
            </a:xfrm>
            <a:custGeom>
              <a:avLst/>
              <a:gdLst/>
              <a:ahLst/>
              <a:cxnLst>
                <a:cxn ang="0">
                  <a:pos x="96" y="77"/>
                </a:cxn>
                <a:cxn ang="0">
                  <a:pos x="25" y="198"/>
                </a:cxn>
                <a:cxn ang="0">
                  <a:pos x="7" y="230"/>
                </a:cxn>
                <a:cxn ang="0">
                  <a:pos x="0" y="215"/>
                </a:cxn>
                <a:cxn ang="0">
                  <a:pos x="23" y="173"/>
                </a:cxn>
                <a:cxn ang="0">
                  <a:pos x="24" y="93"/>
                </a:cxn>
                <a:cxn ang="0">
                  <a:pos x="0" y="68"/>
                </a:cxn>
                <a:cxn ang="0">
                  <a:pos x="21" y="80"/>
                </a:cxn>
                <a:cxn ang="0">
                  <a:pos x="81" y="48"/>
                </a:cxn>
                <a:cxn ang="0">
                  <a:pos x="62" y="16"/>
                </a:cxn>
                <a:cxn ang="0">
                  <a:pos x="78" y="13"/>
                </a:cxn>
                <a:cxn ang="0">
                  <a:pos x="98" y="38"/>
                </a:cxn>
                <a:cxn ang="0">
                  <a:pos x="96" y="70"/>
                </a:cxn>
                <a:cxn ang="0">
                  <a:pos x="127" y="120"/>
                </a:cxn>
                <a:cxn ang="0">
                  <a:pos x="74" y="223"/>
                </a:cxn>
                <a:cxn ang="0">
                  <a:pos x="47" y="195"/>
                </a:cxn>
                <a:cxn ang="0">
                  <a:pos x="75" y="205"/>
                </a:cxn>
                <a:cxn ang="0">
                  <a:pos x="110" y="162"/>
                </a:cxn>
                <a:cxn ang="0">
                  <a:pos x="112" y="86"/>
                </a:cxn>
                <a:cxn ang="0">
                  <a:pos x="198" y="96"/>
                </a:cxn>
                <a:cxn ang="0">
                  <a:pos x="226" y="168"/>
                </a:cxn>
                <a:cxn ang="0">
                  <a:pos x="196" y="157"/>
                </a:cxn>
                <a:cxn ang="0">
                  <a:pos x="162" y="154"/>
                </a:cxn>
                <a:cxn ang="0">
                  <a:pos x="207" y="142"/>
                </a:cxn>
                <a:cxn ang="0">
                  <a:pos x="155" y="75"/>
                </a:cxn>
                <a:cxn ang="0">
                  <a:pos x="194" y="59"/>
                </a:cxn>
                <a:cxn ang="0">
                  <a:pos x="155" y="22"/>
                </a:cxn>
                <a:cxn ang="0">
                  <a:pos x="190" y="34"/>
                </a:cxn>
                <a:cxn ang="0">
                  <a:pos x="194" y="59"/>
                </a:cxn>
                <a:cxn ang="0">
                  <a:pos x="184" y="3"/>
                </a:cxn>
                <a:cxn ang="0">
                  <a:pos x="219" y="15"/>
                </a:cxn>
                <a:cxn ang="0">
                  <a:pos x="224" y="40"/>
                </a:cxn>
              </a:cxnLst>
              <a:rect l="0" t="0" r="r" b="b"/>
              <a:pathLst>
                <a:path w="230" h="231">
                  <a:moveTo>
                    <a:pt x="112" y="86"/>
                  </a:moveTo>
                  <a:cubicBezTo>
                    <a:pt x="109" y="80"/>
                    <a:pt x="104" y="77"/>
                    <a:pt x="96" y="77"/>
                  </a:cubicBezTo>
                  <a:cubicBezTo>
                    <a:pt x="92" y="77"/>
                    <a:pt x="86" y="78"/>
                    <a:pt x="78" y="79"/>
                  </a:cubicBezTo>
                  <a:cubicBezTo>
                    <a:pt x="60" y="119"/>
                    <a:pt x="43" y="159"/>
                    <a:pt x="25" y="198"/>
                  </a:cubicBezTo>
                  <a:cubicBezTo>
                    <a:pt x="23" y="202"/>
                    <a:pt x="19" y="209"/>
                    <a:pt x="15" y="221"/>
                  </a:cubicBezTo>
                  <a:cubicBezTo>
                    <a:pt x="12" y="227"/>
                    <a:pt x="10" y="230"/>
                    <a:pt x="7" y="230"/>
                  </a:cubicBezTo>
                  <a:cubicBezTo>
                    <a:pt x="5" y="230"/>
                    <a:pt x="3" y="228"/>
                    <a:pt x="1" y="224"/>
                  </a:cubicBezTo>
                  <a:cubicBezTo>
                    <a:pt x="0" y="223"/>
                    <a:pt x="0" y="220"/>
                    <a:pt x="0" y="215"/>
                  </a:cubicBezTo>
                  <a:cubicBezTo>
                    <a:pt x="0" y="208"/>
                    <a:pt x="2" y="203"/>
                    <a:pt x="7" y="198"/>
                  </a:cubicBezTo>
                  <a:cubicBezTo>
                    <a:pt x="11" y="194"/>
                    <a:pt x="17" y="185"/>
                    <a:pt x="23" y="173"/>
                  </a:cubicBezTo>
                  <a:cubicBezTo>
                    <a:pt x="39" y="141"/>
                    <a:pt x="54" y="111"/>
                    <a:pt x="66" y="81"/>
                  </a:cubicBezTo>
                  <a:cubicBezTo>
                    <a:pt x="46" y="85"/>
                    <a:pt x="32" y="89"/>
                    <a:pt x="24" y="93"/>
                  </a:cubicBezTo>
                  <a:cubicBezTo>
                    <a:pt x="19" y="95"/>
                    <a:pt x="15" y="94"/>
                    <a:pt x="11" y="91"/>
                  </a:cubicBezTo>
                  <a:cubicBezTo>
                    <a:pt x="4" y="86"/>
                    <a:pt x="0" y="78"/>
                    <a:pt x="0" y="68"/>
                  </a:cubicBezTo>
                  <a:cubicBezTo>
                    <a:pt x="1" y="66"/>
                    <a:pt x="2" y="66"/>
                    <a:pt x="3" y="68"/>
                  </a:cubicBezTo>
                  <a:cubicBezTo>
                    <a:pt x="8" y="76"/>
                    <a:pt x="14" y="80"/>
                    <a:pt x="21" y="80"/>
                  </a:cubicBezTo>
                  <a:cubicBezTo>
                    <a:pt x="27" y="80"/>
                    <a:pt x="43" y="78"/>
                    <a:pt x="70" y="73"/>
                  </a:cubicBezTo>
                  <a:cubicBezTo>
                    <a:pt x="73" y="65"/>
                    <a:pt x="77" y="57"/>
                    <a:pt x="81" y="48"/>
                  </a:cubicBezTo>
                  <a:cubicBezTo>
                    <a:pt x="85" y="37"/>
                    <a:pt x="84" y="29"/>
                    <a:pt x="80" y="24"/>
                  </a:cubicBezTo>
                  <a:cubicBezTo>
                    <a:pt x="76" y="20"/>
                    <a:pt x="70" y="17"/>
                    <a:pt x="62" y="16"/>
                  </a:cubicBezTo>
                  <a:cubicBezTo>
                    <a:pt x="59" y="15"/>
                    <a:pt x="59" y="13"/>
                    <a:pt x="62" y="12"/>
                  </a:cubicBezTo>
                  <a:cubicBezTo>
                    <a:pt x="69" y="12"/>
                    <a:pt x="75" y="12"/>
                    <a:pt x="78" y="13"/>
                  </a:cubicBezTo>
                  <a:cubicBezTo>
                    <a:pt x="86" y="15"/>
                    <a:pt x="93" y="19"/>
                    <a:pt x="99" y="25"/>
                  </a:cubicBezTo>
                  <a:cubicBezTo>
                    <a:pt x="106" y="32"/>
                    <a:pt x="105" y="36"/>
                    <a:pt x="98" y="38"/>
                  </a:cubicBezTo>
                  <a:cubicBezTo>
                    <a:pt x="93" y="50"/>
                    <a:pt x="87" y="61"/>
                    <a:pt x="81" y="72"/>
                  </a:cubicBezTo>
                  <a:cubicBezTo>
                    <a:pt x="87" y="71"/>
                    <a:pt x="92" y="70"/>
                    <a:pt x="96" y="70"/>
                  </a:cubicBezTo>
                  <a:cubicBezTo>
                    <a:pt x="105" y="70"/>
                    <a:pt x="112" y="73"/>
                    <a:pt x="117" y="78"/>
                  </a:cubicBezTo>
                  <a:cubicBezTo>
                    <a:pt x="124" y="86"/>
                    <a:pt x="127" y="100"/>
                    <a:pt x="127" y="120"/>
                  </a:cubicBezTo>
                  <a:cubicBezTo>
                    <a:pt x="127" y="177"/>
                    <a:pt x="113" y="213"/>
                    <a:pt x="85" y="227"/>
                  </a:cubicBezTo>
                  <a:cubicBezTo>
                    <a:pt x="78" y="231"/>
                    <a:pt x="74" y="230"/>
                    <a:pt x="74" y="223"/>
                  </a:cubicBezTo>
                  <a:cubicBezTo>
                    <a:pt x="74" y="218"/>
                    <a:pt x="73" y="214"/>
                    <a:pt x="70" y="212"/>
                  </a:cubicBezTo>
                  <a:cubicBezTo>
                    <a:pt x="62" y="206"/>
                    <a:pt x="55" y="201"/>
                    <a:pt x="47" y="195"/>
                  </a:cubicBezTo>
                  <a:cubicBezTo>
                    <a:pt x="46" y="192"/>
                    <a:pt x="46" y="191"/>
                    <a:pt x="49" y="191"/>
                  </a:cubicBezTo>
                  <a:cubicBezTo>
                    <a:pt x="58" y="197"/>
                    <a:pt x="67" y="201"/>
                    <a:pt x="75" y="205"/>
                  </a:cubicBezTo>
                  <a:cubicBezTo>
                    <a:pt x="83" y="209"/>
                    <a:pt x="90" y="206"/>
                    <a:pt x="96" y="198"/>
                  </a:cubicBezTo>
                  <a:cubicBezTo>
                    <a:pt x="102" y="188"/>
                    <a:pt x="107" y="176"/>
                    <a:pt x="110" y="162"/>
                  </a:cubicBezTo>
                  <a:cubicBezTo>
                    <a:pt x="114" y="144"/>
                    <a:pt x="116" y="128"/>
                    <a:pt x="116" y="113"/>
                  </a:cubicBezTo>
                  <a:cubicBezTo>
                    <a:pt x="116" y="99"/>
                    <a:pt x="115" y="90"/>
                    <a:pt x="112" y="86"/>
                  </a:cubicBezTo>
                  <a:close/>
                  <a:moveTo>
                    <a:pt x="157" y="71"/>
                  </a:moveTo>
                  <a:cubicBezTo>
                    <a:pt x="170" y="76"/>
                    <a:pt x="184" y="85"/>
                    <a:pt x="198" y="96"/>
                  </a:cubicBezTo>
                  <a:cubicBezTo>
                    <a:pt x="216" y="111"/>
                    <a:pt x="227" y="129"/>
                    <a:pt x="229" y="151"/>
                  </a:cubicBezTo>
                  <a:cubicBezTo>
                    <a:pt x="230" y="159"/>
                    <a:pt x="229" y="164"/>
                    <a:pt x="226" y="168"/>
                  </a:cubicBezTo>
                  <a:cubicBezTo>
                    <a:pt x="221" y="174"/>
                    <a:pt x="217" y="173"/>
                    <a:pt x="212" y="167"/>
                  </a:cubicBezTo>
                  <a:cubicBezTo>
                    <a:pt x="208" y="159"/>
                    <a:pt x="202" y="156"/>
                    <a:pt x="196" y="157"/>
                  </a:cubicBezTo>
                  <a:cubicBezTo>
                    <a:pt x="185" y="157"/>
                    <a:pt x="174" y="158"/>
                    <a:pt x="163" y="159"/>
                  </a:cubicBezTo>
                  <a:cubicBezTo>
                    <a:pt x="158" y="158"/>
                    <a:pt x="158" y="157"/>
                    <a:pt x="162" y="154"/>
                  </a:cubicBezTo>
                  <a:cubicBezTo>
                    <a:pt x="174" y="153"/>
                    <a:pt x="187" y="151"/>
                    <a:pt x="200" y="149"/>
                  </a:cubicBezTo>
                  <a:cubicBezTo>
                    <a:pt x="205" y="148"/>
                    <a:pt x="207" y="146"/>
                    <a:pt x="207" y="142"/>
                  </a:cubicBezTo>
                  <a:cubicBezTo>
                    <a:pt x="205" y="130"/>
                    <a:pt x="200" y="118"/>
                    <a:pt x="190" y="105"/>
                  </a:cubicBezTo>
                  <a:cubicBezTo>
                    <a:pt x="181" y="93"/>
                    <a:pt x="169" y="83"/>
                    <a:pt x="155" y="75"/>
                  </a:cubicBezTo>
                  <a:cubicBezTo>
                    <a:pt x="151" y="72"/>
                    <a:pt x="152" y="71"/>
                    <a:pt x="157" y="71"/>
                  </a:cubicBezTo>
                  <a:close/>
                  <a:moveTo>
                    <a:pt x="194" y="59"/>
                  </a:moveTo>
                  <a:cubicBezTo>
                    <a:pt x="190" y="60"/>
                    <a:pt x="187" y="59"/>
                    <a:pt x="184" y="53"/>
                  </a:cubicBezTo>
                  <a:cubicBezTo>
                    <a:pt x="179" y="41"/>
                    <a:pt x="169" y="31"/>
                    <a:pt x="155" y="22"/>
                  </a:cubicBezTo>
                  <a:cubicBezTo>
                    <a:pt x="154" y="20"/>
                    <a:pt x="154" y="19"/>
                    <a:pt x="156" y="20"/>
                  </a:cubicBezTo>
                  <a:cubicBezTo>
                    <a:pt x="169" y="22"/>
                    <a:pt x="180" y="27"/>
                    <a:pt x="190" y="34"/>
                  </a:cubicBezTo>
                  <a:cubicBezTo>
                    <a:pt x="194" y="38"/>
                    <a:pt x="197" y="42"/>
                    <a:pt x="199" y="48"/>
                  </a:cubicBezTo>
                  <a:cubicBezTo>
                    <a:pt x="200" y="54"/>
                    <a:pt x="199" y="57"/>
                    <a:pt x="194" y="59"/>
                  </a:cubicBezTo>
                  <a:close/>
                  <a:moveTo>
                    <a:pt x="213" y="34"/>
                  </a:moveTo>
                  <a:cubicBezTo>
                    <a:pt x="208" y="22"/>
                    <a:pt x="198" y="12"/>
                    <a:pt x="184" y="3"/>
                  </a:cubicBezTo>
                  <a:cubicBezTo>
                    <a:pt x="183" y="0"/>
                    <a:pt x="183" y="0"/>
                    <a:pt x="185" y="0"/>
                  </a:cubicBezTo>
                  <a:cubicBezTo>
                    <a:pt x="198" y="3"/>
                    <a:pt x="209" y="8"/>
                    <a:pt x="219" y="15"/>
                  </a:cubicBezTo>
                  <a:cubicBezTo>
                    <a:pt x="224" y="19"/>
                    <a:pt x="227" y="23"/>
                    <a:pt x="228" y="29"/>
                  </a:cubicBezTo>
                  <a:cubicBezTo>
                    <a:pt x="230" y="35"/>
                    <a:pt x="228" y="38"/>
                    <a:pt x="224" y="40"/>
                  </a:cubicBezTo>
                  <a:cubicBezTo>
                    <a:pt x="219" y="41"/>
                    <a:pt x="216" y="39"/>
                    <a:pt x="213" y="34"/>
                  </a:cubicBez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733" name="Freeform 22">
              <a:extLst>
                <a:ext uri="{FF2B5EF4-FFF2-40B4-BE49-F238E27FC236}">
                  <a16:creationId xmlns:a16="http://schemas.microsoft.com/office/drawing/2014/main" id="{27CE2604-8E3C-4147-A1AF-DF1189FF24CE}"/>
                </a:ext>
              </a:extLst>
            </p:cNvPr>
            <p:cNvSpPr>
              <a:spLocks/>
            </p:cNvSpPr>
            <p:nvPr/>
          </p:nvSpPr>
          <p:spPr bwMode="black">
            <a:xfrm>
              <a:off x="10208107" y="5615704"/>
              <a:ext cx="111550" cy="162932"/>
            </a:xfrm>
            <a:custGeom>
              <a:avLst/>
              <a:gdLst/>
              <a:ahLst/>
              <a:cxnLst>
                <a:cxn ang="0">
                  <a:pos x="12" y="214"/>
                </a:cxn>
                <a:cxn ang="0">
                  <a:pos x="0" y="186"/>
                </a:cxn>
                <a:cxn ang="0">
                  <a:pos x="18" y="151"/>
                </a:cxn>
                <a:cxn ang="0">
                  <a:pos x="63" y="120"/>
                </a:cxn>
                <a:cxn ang="0">
                  <a:pos x="49" y="75"/>
                </a:cxn>
                <a:cxn ang="0">
                  <a:pos x="47" y="18"/>
                </a:cxn>
                <a:cxn ang="0">
                  <a:pos x="31" y="6"/>
                </a:cxn>
                <a:cxn ang="0">
                  <a:pos x="31" y="2"/>
                </a:cxn>
                <a:cxn ang="0">
                  <a:pos x="66" y="12"/>
                </a:cxn>
                <a:cxn ang="0">
                  <a:pos x="67" y="21"/>
                </a:cxn>
                <a:cxn ang="0">
                  <a:pos x="64" y="34"/>
                </a:cxn>
                <a:cxn ang="0">
                  <a:pos x="64" y="93"/>
                </a:cxn>
                <a:cxn ang="0">
                  <a:pos x="69" y="116"/>
                </a:cxn>
                <a:cxn ang="0">
                  <a:pos x="135" y="93"/>
                </a:cxn>
                <a:cxn ang="0">
                  <a:pos x="138" y="82"/>
                </a:cxn>
                <a:cxn ang="0">
                  <a:pos x="130" y="75"/>
                </a:cxn>
                <a:cxn ang="0">
                  <a:pos x="131" y="71"/>
                </a:cxn>
                <a:cxn ang="0">
                  <a:pos x="151" y="82"/>
                </a:cxn>
                <a:cxn ang="0">
                  <a:pos x="159" y="98"/>
                </a:cxn>
                <a:cxn ang="0">
                  <a:pos x="150" y="104"/>
                </a:cxn>
                <a:cxn ang="0">
                  <a:pos x="65" y="131"/>
                </a:cxn>
                <a:cxn ang="0">
                  <a:pos x="19" y="163"/>
                </a:cxn>
                <a:cxn ang="0">
                  <a:pos x="9" y="185"/>
                </a:cxn>
                <a:cxn ang="0">
                  <a:pos x="37" y="216"/>
                </a:cxn>
                <a:cxn ang="0">
                  <a:pos x="86" y="220"/>
                </a:cxn>
                <a:cxn ang="0">
                  <a:pos x="132" y="215"/>
                </a:cxn>
                <a:cxn ang="0">
                  <a:pos x="150" y="215"/>
                </a:cxn>
                <a:cxn ang="0">
                  <a:pos x="155" y="223"/>
                </a:cxn>
                <a:cxn ang="0">
                  <a:pos x="148" y="229"/>
                </a:cxn>
                <a:cxn ang="0">
                  <a:pos x="73" y="232"/>
                </a:cxn>
                <a:cxn ang="0">
                  <a:pos x="12" y="214"/>
                </a:cxn>
              </a:cxnLst>
              <a:rect l="0" t="0" r="r" b="b"/>
              <a:pathLst>
                <a:path w="159" h="232">
                  <a:moveTo>
                    <a:pt x="12" y="214"/>
                  </a:moveTo>
                  <a:cubicBezTo>
                    <a:pt x="4" y="206"/>
                    <a:pt x="0" y="197"/>
                    <a:pt x="0" y="186"/>
                  </a:cubicBezTo>
                  <a:cubicBezTo>
                    <a:pt x="0" y="174"/>
                    <a:pt x="6" y="163"/>
                    <a:pt x="18" y="151"/>
                  </a:cubicBezTo>
                  <a:cubicBezTo>
                    <a:pt x="30" y="140"/>
                    <a:pt x="45" y="130"/>
                    <a:pt x="63" y="120"/>
                  </a:cubicBezTo>
                  <a:cubicBezTo>
                    <a:pt x="54" y="109"/>
                    <a:pt x="49" y="94"/>
                    <a:pt x="49" y="75"/>
                  </a:cubicBezTo>
                  <a:cubicBezTo>
                    <a:pt x="49" y="40"/>
                    <a:pt x="48" y="21"/>
                    <a:pt x="47" y="18"/>
                  </a:cubicBezTo>
                  <a:cubicBezTo>
                    <a:pt x="44" y="10"/>
                    <a:pt x="39" y="6"/>
                    <a:pt x="31" y="6"/>
                  </a:cubicBezTo>
                  <a:cubicBezTo>
                    <a:pt x="28" y="5"/>
                    <a:pt x="28" y="3"/>
                    <a:pt x="31" y="2"/>
                  </a:cubicBezTo>
                  <a:cubicBezTo>
                    <a:pt x="44" y="0"/>
                    <a:pt x="56" y="4"/>
                    <a:pt x="66" y="12"/>
                  </a:cubicBezTo>
                  <a:cubicBezTo>
                    <a:pt x="70" y="15"/>
                    <a:pt x="70" y="18"/>
                    <a:pt x="67" y="21"/>
                  </a:cubicBezTo>
                  <a:cubicBezTo>
                    <a:pt x="65" y="23"/>
                    <a:pt x="64" y="28"/>
                    <a:pt x="64" y="34"/>
                  </a:cubicBezTo>
                  <a:cubicBezTo>
                    <a:pt x="64" y="54"/>
                    <a:pt x="64" y="73"/>
                    <a:pt x="64" y="93"/>
                  </a:cubicBezTo>
                  <a:cubicBezTo>
                    <a:pt x="64" y="106"/>
                    <a:pt x="66" y="113"/>
                    <a:pt x="69" y="116"/>
                  </a:cubicBezTo>
                  <a:cubicBezTo>
                    <a:pt x="90" y="107"/>
                    <a:pt x="112" y="100"/>
                    <a:pt x="135" y="93"/>
                  </a:cubicBezTo>
                  <a:cubicBezTo>
                    <a:pt x="141" y="91"/>
                    <a:pt x="142" y="88"/>
                    <a:pt x="138" y="82"/>
                  </a:cubicBezTo>
                  <a:cubicBezTo>
                    <a:pt x="136" y="79"/>
                    <a:pt x="134" y="77"/>
                    <a:pt x="130" y="75"/>
                  </a:cubicBezTo>
                  <a:cubicBezTo>
                    <a:pt x="127" y="73"/>
                    <a:pt x="127" y="72"/>
                    <a:pt x="131" y="71"/>
                  </a:cubicBezTo>
                  <a:cubicBezTo>
                    <a:pt x="140" y="72"/>
                    <a:pt x="147" y="76"/>
                    <a:pt x="151" y="82"/>
                  </a:cubicBezTo>
                  <a:cubicBezTo>
                    <a:pt x="157" y="88"/>
                    <a:pt x="159" y="94"/>
                    <a:pt x="159" y="98"/>
                  </a:cubicBezTo>
                  <a:cubicBezTo>
                    <a:pt x="159" y="102"/>
                    <a:pt x="156" y="104"/>
                    <a:pt x="150" y="104"/>
                  </a:cubicBezTo>
                  <a:cubicBezTo>
                    <a:pt x="117" y="111"/>
                    <a:pt x="89" y="120"/>
                    <a:pt x="65" y="131"/>
                  </a:cubicBezTo>
                  <a:cubicBezTo>
                    <a:pt x="45" y="141"/>
                    <a:pt x="29" y="151"/>
                    <a:pt x="19" y="163"/>
                  </a:cubicBezTo>
                  <a:cubicBezTo>
                    <a:pt x="12" y="170"/>
                    <a:pt x="9" y="177"/>
                    <a:pt x="9" y="185"/>
                  </a:cubicBezTo>
                  <a:cubicBezTo>
                    <a:pt x="9" y="201"/>
                    <a:pt x="18" y="211"/>
                    <a:pt x="37" y="216"/>
                  </a:cubicBezTo>
                  <a:cubicBezTo>
                    <a:pt x="45" y="219"/>
                    <a:pt x="62" y="220"/>
                    <a:pt x="86" y="220"/>
                  </a:cubicBezTo>
                  <a:cubicBezTo>
                    <a:pt x="108" y="220"/>
                    <a:pt x="123" y="218"/>
                    <a:pt x="132" y="215"/>
                  </a:cubicBezTo>
                  <a:cubicBezTo>
                    <a:pt x="141" y="212"/>
                    <a:pt x="147" y="212"/>
                    <a:pt x="150" y="215"/>
                  </a:cubicBezTo>
                  <a:cubicBezTo>
                    <a:pt x="153" y="218"/>
                    <a:pt x="155" y="220"/>
                    <a:pt x="155" y="223"/>
                  </a:cubicBezTo>
                  <a:cubicBezTo>
                    <a:pt x="155" y="226"/>
                    <a:pt x="153" y="228"/>
                    <a:pt x="148" y="229"/>
                  </a:cubicBezTo>
                  <a:cubicBezTo>
                    <a:pt x="135" y="231"/>
                    <a:pt x="109" y="232"/>
                    <a:pt x="73" y="232"/>
                  </a:cubicBezTo>
                  <a:cubicBezTo>
                    <a:pt x="44" y="232"/>
                    <a:pt x="24" y="226"/>
                    <a:pt x="12" y="214"/>
                  </a:cubicBez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734" name="Freeform 23">
              <a:extLst>
                <a:ext uri="{FF2B5EF4-FFF2-40B4-BE49-F238E27FC236}">
                  <a16:creationId xmlns:a16="http://schemas.microsoft.com/office/drawing/2014/main" id="{BDD95949-99B5-46B9-8D29-CA935AC34CA1}"/>
                </a:ext>
              </a:extLst>
            </p:cNvPr>
            <p:cNvSpPr>
              <a:spLocks noEditPoints="1"/>
            </p:cNvSpPr>
            <p:nvPr/>
          </p:nvSpPr>
          <p:spPr bwMode="black">
            <a:xfrm>
              <a:off x="10395376" y="5611310"/>
              <a:ext cx="91269" cy="178481"/>
            </a:xfrm>
            <a:custGeom>
              <a:avLst/>
              <a:gdLst/>
              <a:ahLst/>
              <a:cxnLst>
                <a:cxn ang="0">
                  <a:pos x="41" y="88"/>
                </a:cxn>
                <a:cxn ang="0">
                  <a:pos x="85" y="74"/>
                </a:cxn>
                <a:cxn ang="0">
                  <a:pos x="114" y="86"/>
                </a:cxn>
                <a:cxn ang="0">
                  <a:pos x="130" y="135"/>
                </a:cxn>
                <a:cxn ang="0">
                  <a:pos x="98" y="210"/>
                </a:cxn>
                <a:cxn ang="0">
                  <a:pos x="15" y="254"/>
                </a:cxn>
                <a:cxn ang="0">
                  <a:pos x="14" y="249"/>
                </a:cxn>
                <a:cxn ang="0">
                  <a:pos x="89" y="201"/>
                </a:cxn>
                <a:cxn ang="0">
                  <a:pos x="114" y="128"/>
                </a:cxn>
                <a:cxn ang="0">
                  <a:pos x="102" y="90"/>
                </a:cxn>
                <a:cxn ang="0">
                  <a:pos x="82" y="82"/>
                </a:cxn>
                <a:cxn ang="0">
                  <a:pos x="35" y="103"/>
                </a:cxn>
                <a:cxn ang="0">
                  <a:pos x="20" y="121"/>
                </a:cxn>
                <a:cxn ang="0">
                  <a:pos x="9" y="125"/>
                </a:cxn>
                <a:cxn ang="0">
                  <a:pos x="0" y="103"/>
                </a:cxn>
                <a:cxn ang="0">
                  <a:pos x="2" y="80"/>
                </a:cxn>
                <a:cxn ang="0">
                  <a:pos x="5" y="81"/>
                </a:cxn>
                <a:cxn ang="0">
                  <a:pos x="9" y="102"/>
                </a:cxn>
                <a:cxn ang="0">
                  <a:pos x="19" y="103"/>
                </a:cxn>
                <a:cxn ang="0">
                  <a:pos x="41" y="88"/>
                </a:cxn>
                <a:cxn ang="0">
                  <a:pos x="88" y="33"/>
                </a:cxn>
                <a:cxn ang="0">
                  <a:pos x="56" y="37"/>
                </a:cxn>
                <a:cxn ang="0">
                  <a:pos x="30" y="51"/>
                </a:cxn>
                <a:cxn ang="0">
                  <a:pos x="28" y="48"/>
                </a:cxn>
                <a:cxn ang="0">
                  <a:pos x="57" y="27"/>
                </a:cxn>
                <a:cxn ang="0">
                  <a:pos x="16" y="4"/>
                </a:cxn>
                <a:cxn ang="0">
                  <a:pos x="19" y="1"/>
                </a:cxn>
                <a:cxn ang="0">
                  <a:pos x="58" y="17"/>
                </a:cxn>
                <a:cxn ang="0">
                  <a:pos x="82" y="15"/>
                </a:cxn>
                <a:cxn ang="0">
                  <a:pos x="97" y="22"/>
                </a:cxn>
                <a:cxn ang="0">
                  <a:pos x="88" y="33"/>
                </a:cxn>
              </a:cxnLst>
              <a:rect l="0" t="0" r="r" b="b"/>
              <a:pathLst>
                <a:path w="130" h="254">
                  <a:moveTo>
                    <a:pt x="41" y="88"/>
                  </a:moveTo>
                  <a:cubicBezTo>
                    <a:pt x="55" y="79"/>
                    <a:pt x="69" y="74"/>
                    <a:pt x="85" y="74"/>
                  </a:cubicBezTo>
                  <a:cubicBezTo>
                    <a:pt x="95" y="74"/>
                    <a:pt x="105" y="78"/>
                    <a:pt x="114" y="86"/>
                  </a:cubicBezTo>
                  <a:cubicBezTo>
                    <a:pt x="125" y="96"/>
                    <a:pt x="130" y="112"/>
                    <a:pt x="130" y="135"/>
                  </a:cubicBezTo>
                  <a:cubicBezTo>
                    <a:pt x="130" y="165"/>
                    <a:pt x="119" y="190"/>
                    <a:pt x="98" y="210"/>
                  </a:cubicBezTo>
                  <a:cubicBezTo>
                    <a:pt x="78" y="230"/>
                    <a:pt x="50" y="244"/>
                    <a:pt x="15" y="254"/>
                  </a:cubicBezTo>
                  <a:cubicBezTo>
                    <a:pt x="12" y="254"/>
                    <a:pt x="11" y="252"/>
                    <a:pt x="14" y="249"/>
                  </a:cubicBezTo>
                  <a:cubicBezTo>
                    <a:pt x="48" y="237"/>
                    <a:pt x="73" y="221"/>
                    <a:pt x="89" y="201"/>
                  </a:cubicBezTo>
                  <a:cubicBezTo>
                    <a:pt x="106" y="182"/>
                    <a:pt x="114" y="157"/>
                    <a:pt x="114" y="128"/>
                  </a:cubicBezTo>
                  <a:cubicBezTo>
                    <a:pt x="114" y="110"/>
                    <a:pt x="110" y="97"/>
                    <a:pt x="102" y="90"/>
                  </a:cubicBezTo>
                  <a:cubicBezTo>
                    <a:pt x="96" y="85"/>
                    <a:pt x="89" y="82"/>
                    <a:pt x="82" y="82"/>
                  </a:cubicBezTo>
                  <a:cubicBezTo>
                    <a:pt x="66" y="82"/>
                    <a:pt x="50" y="89"/>
                    <a:pt x="35" y="103"/>
                  </a:cubicBezTo>
                  <a:cubicBezTo>
                    <a:pt x="33" y="106"/>
                    <a:pt x="28" y="112"/>
                    <a:pt x="20" y="121"/>
                  </a:cubicBezTo>
                  <a:cubicBezTo>
                    <a:pt x="16" y="126"/>
                    <a:pt x="12" y="127"/>
                    <a:pt x="9" y="125"/>
                  </a:cubicBezTo>
                  <a:cubicBezTo>
                    <a:pt x="3" y="120"/>
                    <a:pt x="0" y="113"/>
                    <a:pt x="0" y="103"/>
                  </a:cubicBezTo>
                  <a:cubicBezTo>
                    <a:pt x="0" y="93"/>
                    <a:pt x="0" y="85"/>
                    <a:pt x="2" y="80"/>
                  </a:cubicBezTo>
                  <a:cubicBezTo>
                    <a:pt x="4" y="78"/>
                    <a:pt x="5" y="79"/>
                    <a:pt x="5" y="81"/>
                  </a:cubicBezTo>
                  <a:cubicBezTo>
                    <a:pt x="5" y="93"/>
                    <a:pt x="6" y="100"/>
                    <a:pt x="9" y="102"/>
                  </a:cubicBezTo>
                  <a:cubicBezTo>
                    <a:pt x="12" y="105"/>
                    <a:pt x="15" y="106"/>
                    <a:pt x="19" y="103"/>
                  </a:cubicBezTo>
                  <a:cubicBezTo>
                    <a:pt x="27" y="97"/>
                    <a:pt x="34" y="92"/>
                    <a:pt x="41" y="88"/>
                  </a:cubicBezTo>
                  <a:close/>
                  <a:moveTo>
                    <a:pt x="88" y="33"/>
                  </a:moveTo>
                  <a:cubicBezTo>
                    <a:pt x="75" y="33"/>
                    <a:pt x="64" y="34"/>
                    <a:pt x="56" y="37"/>
                  </a:cubicBezTo>
                  <a:cubicBezTo>
                    <a:pt x="50" y="39"/>
                    <a:pt x="41" y="44"/>
                    <a:pt x="30" y="51"/>
                  </a:cubicBezTo>
                  <a:cubicBezTo>
                    <a:pt x="28" y="51"/>
                    <a:pt x="27" y="51"/>
                    <a:pt x="28" y="48"/>
                  </a:cubicBezTo>
                  <a:cubicBezTo>
                    <a:pt x="34" y="42"/>
                    <a:pt x="44" y="34"/>
                    <a:pt x="57" y="27"/>
                  </a:cubicBezTo>
                  <a:cubicBezTo>
                    <a:pt x="41" y="27"/>
                    <a:pt x="28" y="19"/>
                    <a:pt x="16" y="4"/>
                  </a:cubicBezTo>
                  <a:cubicBezTo>
                    <a:pt x="16" y="1"/>
                    <a:pt x="16" y="0"/>
                    <a:pt x="19" y="1"/>
                  </a:cubicBezTo>
                  <a:cubicBezTo>
                    <a:pt x="31" y="12"/>
                    <a:pt x="44" y="17"/>
                    <a:pt x="58" y="17"/>
                  </a:cubicBezTo>
                  <a:cubicBezTo>
                    <a:pt x="68" y="17"/>
                    <a:pt x="76" y="16"/>
                    <a:pt x="82" y="15"/>
                  </a:cubicBezTo>
                  <a:cubicBezTo>
                    <a:pt x="89" y="13"/>
                    <a:pt x="94" y="16"/>
                    <a:pt x="97" y="22"/>
                  </a:cubicBezTo>
                  <a:cubicBezTo>
                    <a:pt x="100" y="29"/>
                    <a:pt x="97" y="33"/>
                    <a:pt x="88" y="33"/>
                  </a:cubicBez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735" name="Freeform 24">
              <a:extLst>
                <a:ext uri="{FF2B5EF4-FFF2-40B4-BE49-F238E27FC236}">
                  <a16:creationId xmlns:a16="http://schemas.microsoft.com/office/drawing/2014/main" id="{14D364D1-577D-42D8-A75C-AB8336AB0E65}"/>
                </a:ext>
              </a:extLst>
            </p:cNvPr>
            <p:cNvSpPr>
              <a:spLocks noEditPoints="1"/>
            </p:cNvSpPr>
            <p:nvPr/>
          </p:nvSpPr>
          <p:spPr bwMode="black">
            <a:xfrm>
              <a:off x="10549857" y="5607929"/>
              <a:ext cx="158199" cy="162256"/>
            </a:xfrm>
            <a:custGeom>
              <a:avLst/>
              <a:gdLst/>
              <a:ahLst/>
              <a:cxnLst>
                <a:cxn ang="0">
                  <a:pos x="133" y="217"/>
                </a:cxn>
                <a:cxn ang="0">
                  <a:pos x="161" y="215"/>
                </a:cxn>
                <a:cxn ang="0">
                  <a:pos x="172" y="213"/>
                </a:cxn>
                <a:cxn ang="0">
                  <a:pos x="186" y="222"/>
                </a:cxn>
                <a:cxn ang="0">
                  <a:pos x="178" y="231"/>
                </a:cxn>
                <a:cxn ang="0">
                  <a:pos x="77" y="231"/>
                </a:cxn>
                <a:cxn ang="0">
                  <a:pos x="16" y="207"/>
                </a:cxn>
                <a:cxn ang="0">
                  <a:pos x="0" y="171"/>
                </a:cxn>
                <a:cxn ang="0">
                  <a:pos x="5" y="172"/>
                </a:cxn>
                <a:cxn ang="0">
                  <a:pos x="22" y="198"/>
                </a:cxn>
                <a:cxn ang="0">
                  <a:pos x="78" y="217"/>
                </a:cxn>
                <a:cxn ang="0">
                  <a:pos x="133" y="217"/>
                </a:cxn>
                <a:cxn ang="0">
                  <a:pos x="154" y="63"/>
                </a:cxn>
                <a:cxn ang="0">
                  <a:pos x="150" y="71"/>
                </a:cxn>
                <a:cxn ang="0">
                  <a:pos x="126" y="71"/>
                </a:cxn>
                <a:cxn ang="0">
                  <a:pos x="101" y="75"/>
                </a:cxn>
                <a:cxn ang="0">
                  <a:pos x="52" y="96"/>
                </a:cxn>
                <a:cxn ang="0">
                  <a:pos x="49" y="94"/>
                </a:cxn>
                <a:cxn ang="0">
                  <a:pos x="88" y="70"/>
                </a:cxn>
                <a:cxn ang="0">
                  <a:pos x="46" y="61"/>
                </a:cxn>
                <a:cxn ang="0">
                  <a:pos x="18" y="38"/>
                </a:cxn>
                <a:cxn ang="0">
                  <a:pos x="23" y="36"/>
                </a:cxn>
                <a:cxn ang="0">
                  <a:pos x="91" y="56"/>
                </a:cxn>
                <a:cxn ang="0">
                  <a:pos x="138" y="52"/>
                </a:cxn>
                <a:cxn ang="0">
                  <a:pos x="147" y="56"/>
                </a:cxn>
                <a:cxn ang="0">
                  <a:pos x="154" y="63"/>
                </a:cxn>
                <a:cxn ang="0">
                  <a:pos x="196" y="48"/>
                </a:cxn>
                <a:cxn ang="0">
                  <a:pos x="191" y="59"/>
                </a:cxn>
                <a:cxn ang="0">
                  <a:pos x="181" y="53"/>
                </a:cxn>
                <a:cxn ang="0">
                  <a:pos x="152" y="22"/>
                </a:cxn>
                <a:cxn ang="0">
                  <a:pos x="153" y="20"/>
                </a:cxn>
                <a:cxn ang="0">
                  <a:pos x="187" y="34"/>
                </a:cxn>
                <a:cxn ang="0">
                  <a:pos x="196" y="48"/>
                </a:cxn>
                <a:cxn ang="0">
                  <a:pos x="224" y="29"/>
                </a:cxn>
                <a:cxn ang="0">
                  <a:pos x="219" y="40"/>
                </a:cxn>
                <a:cxn ang="0">
                  <a:pos x="209" y="34"/>
                </a:cxn>
                <a:cxn ang="0">
                  <a:pos x="180" y="3"/>
                </a:cxn>
                <a:cxn ang="0">
                  <a:pos x="181" y="0"/>
                </a:cxn>
                <a:cxn ang="0">
                  <a:pos x="215" y="15"/>
                </a:cxn>
                <a:cxn ang="0">
                  <a:pos x="224" y="29"/>
                </a:cxn>
              </a:cxnLst>
              <a:rect l="0" t="0" r="r" b="b"/>
              <a:pathLst>
                <a:path w="225" h="231">
                  <a:moveTo>
                    <a:pt x="133" y="217"/>
                  </a:moveTo>
                  <a:cubicBezTo>
                    <a:pt x="145" y="217"/>
                    <a:pt x="154" y="217"/>
                    <a:pt x="161" y="215"/>
                  </a:cubicBezTo>
                  <a:cubicBezTo>
                    <a:pt x="168" y="214"/>
                    <a:pt x="171" y="213"/>
                    <a:pt x="172" y="213"/>
                  </a:cubicBezTo>
                  <a:cubicBezTo>
                    <a:pt x="177" y="213"/>
                    <a:pt x="181" y="216"/>
                    <a:pt x="186" y="222"/>
                  </a:cubicBezTo>
                  <a:cubicBezTo>
                    <a:pt x="190" y="228"/>
                    <a:pt x="187" y="231"/>
                    <a:pt x="178" y="231"/>
                  </a:cubicBezTo>
                  <a:cubicBezTo>
                    <a:pt x="144" y="231"/>
                    <a:pt x="110" y="231"/>
                    <a:pt x="77" y="231"/>
                  </a:cubicBezTo>
                  <a:cubicBezTo>
                    <a:pt x="50" y="231"/>
                    <a:pt x="29" y="223"/>
                    <a:pt x="16" y="207"/>
                  </a:cubicBezTo>
                  <a:cubicBezTo>
                    <a:pt x="8" y="197"/>
                    <a:pt x="3" y="185"/>
                    <a:pt x="0" y="171"/>
                  </a:cubicBezTo>
                  <a:cubicBezTo>
                    <a:pt x="2" y="168"/>
                    <a:pt x="3" y="169"/>
                    <a:pt x="5" y="172"/>
                  </a:cubicBezTo>
                  <a:cubicBezTo>
                    <a:pt x="8" y="182"/>
                    <a:pt x="14" y="191"/>
                    <a:pt x="22" y="198"/>
                  </a:cubicBezTo>
                  <a:cubicBezTo>
                    <a:pt x="34" y="211"/>
                    <a:pt x="53" y="217"/>
                    <a:pt x="78" y="217"/>
                  </a:cubicBezTo>
                  <a:cubicBezTo>
                    <a:pt x="96" y="217"/>
                    <a:pt x="115" y="217"/>
                    <a:pt x="133" y="217"/>
                  </a:cubicBezTo>
                  <a:close/>
                  <a:moveTo>
                    <a:pt x="154" y="63"/>
                  </a:moveTo>
                  <a:cubicBezTo>
                    <a:pt x="158" y="69"/>
                    <a:pt x="156" y="71"/>
                    <a:pt x="150" y="71"/>
                  </a:cubicBezTo>
                  <a:cubicBezTo>
                    <a:pt x="144" y="71"/>
                    <a:pt x="137" y="71"/>
                    <a:pt x="126" y="71"/>
                  </a:cubicBezTo>
                  <a:cubicBezTo>
                    <a:pt x="117" y="71"/>
                    <a:pt x="109" y="72"/>
                    <a:pt x="101" y="75"/>
                  </a:cubicBezTo>
                  <a:cubicBezTo>
                    <a:pt x="86" y="79"/>
                    <a:pt x="70" y="86"/>
                    <a:pt x="52" y="96"/>
                  </a:cubicBezTo>
                  <a:cubicBezTo>
                    <a:pt x="47" y="98"/>
                    <a:pt x="46" y="97"/>
                    <a:pt x="49" y="94"/>
                  </a:cubicBezTo>
                  <a:cubicBezTo>
                    <a:pt x="60" y="85"/>
                    <a:pt x="73" y="77"/>
                    <a:pt x="88" y="70"/>
                  </a:cubicBezTo>
                  <a:cubicBezTo>
                    <a:pt x="70" y="69"/>
                    <a:pt x="56" y="66"/>
                    <a:pt x="46" y="61"/>
                  </a:cubicBezTo>
                  <a:cubicBezTo>
                    <a:pt x="34" y="55"/>
                    <a:pt x="24" y="47"/>
                    <a:pt x="18" y="38"/>
                  </a:cubicBezTo>
                  <a:cubicBezTo>
                    <a:pt x="18" y="34"/>
                    <a:pt x="20" y="33"/>
                    <a:pt x="23" y="36"/>
                  </a:cubicBezTo>
                  <a:cubicBezTo>
                    <a:pt x="34" y="49"/>
                    <a:pt x="57" y="56"/>
                    <a:pt x="91" y="56"/>
                  </a:cubicBezTo>
                  <a:cubicBezTo>
                    <a:pt x="116" y="56"/>
                    <a:pt x="132" y="54"/>
                    <a:pt x="138" y="52"/>
                  </a:cubicBezTo>
                  <a:cubicBezTo>
                    <a:pt x="141" y="51"/>
                    <a:pt x="144" y="53"/>
                    <a:pt x="147" y="56"/>
                  </a:cubicBezTo>
                  <a:cubicBezTo>
                    <a:pt x="150" y="58"/>
                    <a:pt x="152" y="60"/>
                    <a:pt x="154" y="63"/>
                  </a:cubicBezTo>
                  <a:close/>
                  <a:moveTo>
                    <a:pt x="196" y="48"/>
                  </a:moveTo>
                  <a:cubicBezTo>
                    <a:pt x="197" y="54"/>
                    <a:pt x="196" y="57"/>
                    <a:pt x="191" y="59"/>
                  </a:cubicBezTo>
                  <a:cubicBezTo>
                    <a:pt x="187" y="60"/>
                    <a:pt x="183" y="59"/>
                    <a:pt x="181" y="53"/>
                  </a:cubicBezTo>
                  <a:cubicBezTo>
                    <a:pt x="176" y="41"/>
                    <a:pt x="166" y="31"/>
                    <a:pt x="152" y="22"/>
                  </a:cubicBezTo>
                  <a:cubicBezTo>
                    <a:pt x="150" y="20"/>
                    <a:pt x="151" y="19"/>
                    <a:pt x="153" y="20"/>
                  </a:cubicBezTo>
                  <a:cubicBezTo>
                    <a:pt x="166" y="22"/>
                    <a:pt x="177" y="27"/>
                    <a:pt x="187" y="34"/>
                  </a:cubicBezTo>
                  <a:cubicBezTo>
                    <a:pt x="191" y="38"/>
                    <a:pt x="194" y="42"/>
                    <a:pt x="196" y="48"/>
                  </a:cubicBezTo>
                  <a:close/>
                  <a:moveTo>
                    <a:pt x="224" y="29"/>
                  </a:moveTo>
                  <a:cubicBezTo>
                    <a:pt x="225" y="35"/>
                    <a:pt x="224" y="38"/>
                    <a:pt x="219" y="40"/>
                  </a:cubicBezTo>
                  <a:cubicBezTo>
                    <a:pt x="215" y="41"/>
                    <a:pt x="211" y="39"/>
                    <a:pt x="209" y="34"/>
                  </a:cubicBezTo>
                  <a:cubicBezTo>
                    <a:pt x="204" y="22"/>
                    <a:pt x="194" y="12"/>
                    <a:pt x="180" y="3"/>
                  </a:cubicBezTo>
                  <a:cubicBezTo>
                    <a:pt x="178" y="0"/>
                    <a:pt x="179" y="0"/>
                    <a:pt x="181" y="0"/>
                  </a:cubicBezTo>
                  <a:cubicBezTo>
                    <a:pt x="194" y="3"/>
                    <a:pt x="205" y="8"/>
                    <a:pt x="215" y="15"/>
                  </a:cubicBezTo>
                  <a:cubicBezTo>
                    <a:pt x="219" y="19"/>
                    <a:pt x="222" y="23"/>
                    <a:pt x="224" y="29"/>
                  </a:cubicBez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736" name="Freeform 25">
              <a:extLst>
                <a:ext uri="{FF2B5EF4-FFF2-40B4-BE49-F238E27FC236}">
                  <a16:creationId xmlns:a16="http://schemas.microsoft.com/office/drawing/2014/main" id="{E35AB31C-F539-4507-B52E-4645FAC560AC}"/>
                </a:ext>
              </a:extLst>
            </p:cNvPr>
            <p:cNvSpPr>
              <a:spLocks noEditPoints="1"/>
            </p:cNvSpPr>
            <p:nvPr/>
          </p:nvSpPr>
          <p:spPr bwMode="black">
            <a:xfrm>
              <a:off x="10729014" y="5603535"/>
              <a:ext cx="153128" cy="177805"/>
            </a:xfrm>
            <a:custGeom>
              <a:avLst/>
              <a:gdLst/>
              <a:ahLst/>
              <a:cxnLst>
                <a:cxn ang="0">
                  <a:pos x="155" y="156"/>
                </a:cxn>
                <a:cxn ang="0">
                  <a:pos x="166" y="165"/>
                </a:cxn>
                <a:cxn ang="0">
                  <a:pos x="170" y="172"/>
                </a:cxn>
                <a:cxn ang="0">
                  <a:pos x="172" y="183"/>
                </a:cxn>
                <a:cxn ang="0">
                  <a:pos x="159" y="186"/>
                </a:cxn>
                <a:cxn ang="0">
                  <a:pos x="120" y="166"/>
                </a:cxn>
                <a:cxn ang="0">
                  <a:pos x="72" y="157"/>
                </a:cxn>
                <a:cxn ang="0">
                  <a:pos x="19" y="173"/>
                </a:cxn>
                <a:cxn ang="0">
                  <a:pos x="10" y="192"/>
                </a:cxn>
                <a:cxn ang="0">
                  <a:pos x="22" y="220"/>
                </a:cxn>
                <a:cxn ang="0">
                  <a:pos x="83" y="238"/>
                </a:cxn>
                <a:cxn ang="0">
                  <a:pos x="125" y="236"/>
                </a:cxn>
                <a:cxn ang="0">
                  <a:pos x="140" y="236"/>
                </a:cxn>
                <a:cxn ang="0">
                  <a:pos x="148" y="244"/>
                </a:cxn>
                <a:cxn ang="0">
                  <a:pos x="143" y="250"/>
                </a:cxn>
                <a:cxn ang="0">
                  <a:pos x="105" y="253"/>
                </a:cxn>
                <a:cxn ang="0">
                  <a:pos x="52" y="247"/>
                </a:cxn>
                <a:cxn ang="0">
                  <a:pos x="12" y="226"/>
                </a:cxn>
                <a:cxn ang="0">
                  <a:pos x="0" y="196"/>
                </a:cxn>
                <a:cxn ang="0">
                  <a:pos x="11" y="168"/>
                </a:cxn>
                <a:cxn ang="0">
                  <a:pos x="68" y="150"/>
                </a:cxn>
                <a:cxn ang="0">
                  <a:pos x="100" y="153"/>
                </a:cxn>
                <a:cxn ang="0">
                  <a:pos x="134" y="159"/>
                </a:cxn>
                <a:cxn ang="0">
                  <a:pos x="137" y="155"/>
                </a:cxn>
                <a:cxn ang="0">
                  <a:pos x="94" y="87"/>
                </a:cxn>
                <a:cxn ang="0">
                  <a:pos x="39" y="96"/>
                </a:cxn>
                <a:cxn ang="0">
                  <a:pos x="27" y="99"/>
                </a:cxn>
                <a:cxn ang="0">
                  <a:pos x="18" y="94"/>
                </a:cxn>
                <a:cxn ang="0">
                  <a:pos x="2" y="77"/>
                </a:cxn>
                <a:cxn ang="0">
                  <a:pos x="5" y="75"/>
                </a:cxn>
                <a:cxn ang="0">
                  <a:pos x="36" y="85"/>
                </a:cxn>
                <a:cxn ang="0">
                  <a:pos x="88" y="77"/>
                </a:cxn>
                <a:cxn ang="0">
                  <a:pos x="73" y="49"/>
                </a:cxn>
                <a:cxn ang="0">
                  <a:pos x="63" y="38"/>
                </a:cxn>
                <a:cxn ang="0">
                  <a:pos x="63" y="26"/>
                </a:cxn>
                <a:cxn ang="0">
                  <a:pos x="86" y="10"/>
                </a:cxn>
                <a:cxn ang="0">
                  <a:pos x="90" y="13"/>
                </a:cxn>
                <a:cxn ang="0">
                  <a:pos x="81" y="29"/>
                </a:cxn>
                <a:cxn ang="0">
                  <a:pos x="85" y="45"/>
                </a:cxn>
                <a:cxn ang="0">
                  <a:pos x="101" y="74"/>
                </a:cxn>
                <a:cxn ang="0">
                  <a:pos x="141" y="59"/>
                </a:cxn>
                <a:cxn ang="0">
                  <a:pos x="156" y="57"/>
                </a:cxn>
                <a:cxn ang="0">
                  <a:pos x="163" y="60"/>
                </a:cxn>
                <a:cxn ang="0">
                  <a:pos x="160" y="68"/>
                </a:cxn>
                <a:cxn ang="0">
                  <a:pos x="106" y="84"/>
                </a:cxn>
                <a:cxn ang="0">
                  <a:pos x="136" y="132"/>
                </a:cxn>
                <a:cxn ang="0">
                  <a:pos x="155" y="156"/>
                </a:cxn>
                <a:cxn ang="0">
                  <a:pos x="188" y="45"/>
                </a:cxn>
                <a:cxn ang="0">
                  <a:pos x="184" y="56"/>
                </a:cxn>
                <a:cxn ang="0">
                  <a:pos x="174" y="50"/>
                </a:cxn>
                <a:cxn ang="0">
                  <a:pos x="145" y="19"/>
                </a:cxn>
                <a:cxn ang="0">
                  <a:pos x="146" y="17"/>
                </a:cxn>
                <a:cxn ang="0">
                  <a:pos x="179" y="31"/>
                </a:cxn>
                <a:cxn ang="0">
                  <a:pos x="188" y="45"/>
                </a:cxn>
                <a:cxn ang="0">
                  <a:pos x="216" y="29"/>
                </a:cxn>
                <a:cxn ang="0">
                  <a:pos x="212" y="40"/>
                </a:cxn>
                <a:cxn ang="0">
                  <a:pos x="202" y="35"/>
                </a:cxn>
                <a:cxn ang="0">
                  <a:pos x="173" y="3"/>
                </a:cxn>
                <a:cxn ang="0">
                  <a:pos x="174" y="1"/>
                </a:cxn>
                <a:cxn ang="0">
                  <a:pos x="208" y="15"/>
                </a:cxn>
                <a:cxn ang="0">
                  <a:pos x="216" y="29"/>
                </a:cxn>
              </a:cxnLst>
              <a:rect l="0" t="0" r="r" b="b"/>
              <a:pathLst>
                <a:path w="218" h="253">
                  <a:moveTo>
                    <a:pt x="155" y="156"/>
                  </a:moveTo>
                  <a:cubicBezTo>
                    <a:pt x="158" y="159"/>
                    <a:pt x="161" y="162"/>
                    <a:pt x="166" y="165"/>
                  </a:cubicBezTo>
                  <a:cubicBezTo>
                    <a:pt x="168" y="166"/>
                    <a:pt x="170" y="169"/>
                    <a:pt x="170" y="172"/>
                  </a:cubicBezTo>
                  <a:cubicBezTo>
                    <a:pt x="172" y="178"/>
                    <a:pt x="172" y="181"/>
                    <a:pt x="172" y="183"/>
                  </a:cubicBezTo>
                  <a:cubicBezTo>
                    <a:pt x="169" y="189"/>
                    <a:pt x="164" y="190"/>
                    <a:pt x="159" y="186"/>
                  </a:cubicBezTo>
                  <a:cubicBezTo>
                    <a:pt x="147" y="177"/>
                    <a:pt x="134" y="171"/>
                    <a:pt x="120" y="166"/>
                  </a:cubicBezTo>
                  <a:cubicBezTo>
                    <a:pt x="101" y="160"/>
                    <a:pt x="85" y="157"/>
                    <a:pt x="72" y="157"/>
                  </a:cubicBezTo>
                  <a:cubicBezTo>
                    <a:pt x="47" y="157"/>
                    <a:pt x="29" y="162"/>
                    <a:pt x="19" y="173"/>
                  </a:cubicBezTo>
                  <a:cubicBezTo>
                    <a:pt x="13" y="179"/>
                    <a:pt x="10" y="185"/>
                    <a:pt x="10" y="192"/>
                  </a:cubicBezTo>
                  <a:cubicBezTo>
                    <a:pt x="10" y="204"/>
                    <a:pt x="14" y="213"/>
                    <a:pt x="22" y="220"/>
                  </a:cubicBezTo>
                  <a:cubicBezTo>
                    <a:pt x="36" y="231"/>
                    <a:pt x="56" y="237"/>
                    <a:pt x="83" y="238"/>
                  </a:cubicBezTo>
                  <a:cubicBezTo>
                    <a:pt x="105" y="239"/>
                    <a:pt x="119" y="238"/>
                    <a:pt x="125" y="236"/>
                  </a:cubicBezTo>
                  <a:cubicBezTo>
                    <a:pt x="131" y="233"/>
                    <a:pt x="136" y="233"/>
                    <a:pt x="140" y="236"/>
                  </a:cubicBezTo>
                  <a:cubicBezTo>
                    <a:pt x="144" y="238"/>
                    <a:pt x="146" y="241"/>
                    <a:pt x="148" y="244"/>
                  </a:cubicBezTo>
                  <a:cubicBezTo>
                    <a:pt x="149" y="247"/>
                    <a:pt x="148" y="250"/>
                    <a:pt x="143" y="250"/>
                  </a:cubicBezTo>
                  <a:cubicBezTo>
                    <a:pt x="134" y="252"/>
                    <a:pt x="122" y="253"/>
                    <a:pt x="105" y="253"/>
                  </a:cubicBezTo>
                  <a:cubicBezTo>
                    <a:pt x="85" y="253"/>
                    <a:pt x="67" y="251"/>
                    <a:pt x="52" y="247"/>
                  </a:cubicBezTo>
                  <a:cubicBezTo>
                    <a:pt x="34" y="242"/>
                    <a:pt x="21" y="235"/>
                    <a:pt x="12" y="226"/>
                  </a:cubicBezTo>
                  <a:cubicBezTo>
                    <a:pt x="4" y="217"/>
                    <a:pt x="0" y="207"/>
                    <a:pt x="0" y="196"/>
                  </a:cubicBezTo>
                  <a:cubicBezTo>
                    <a:pt x="0" y="184"/>
                    <a:pt x="3" y="175"/>
                    <a:pt x="11" y="168"/>
                  </a:cubicBezTo>
                  <a:cubicBezTo>
                    <a:pt x="24" y="156"/>
                    <a:pt x="43" y="150"/>
                    <a:pt x="68" y="150"/>
                  </a:cubicBezTo>
                  <a:cubicBezTo>
                    <a:pt x="79" y="150"/>
                    <a:pt x="89" y="151"/>
                    <a:pt x="100" y="153"/>
                  </a:cubicBezTo>
                  <a:cubicBezTo>
                    <a:pt x="115" y="155"/>
                    <a:pt x="127" y="157"/>
                    <a:pt x="134" y="159"/>
                  </a:cubicBezTo>
                  <a:cubicBezTo>
                    <a:pt x="139" y="161"/>
                    <a:pt x="140" y="159"/>
                    <a:pt x="137" y="155"/>
                  </a:cubicBezTo>
                  <a:cubicBezTo>
                    <a:pt x="121" y="132"/>
                    <a:pt x="107" y="110"/>
                    <a:pt x="94" y="87"/>
                  </a:cubicBezTo>
                  <a:cubicBezTo>
                    <a:pt x="72" y="92"/>
                    <a:pt x="54" y="95"/>
                    <a:pt x="39" y="96"/>
                  </a:cubicBezTo>
                  <a:cubicBezTo>
                    <a:pt x="33" y="98"/>
                    <a:pt x="29" y="99"/>
                    <a:pt x="27" y="99"/>
                  </a:cubicBezTo>
                  <a:cubicBezTo>
                    <a:pt x="24" y="99"/>
                    <a:pt x="21" y="97"/>
                    <a:pt x="18" y="94"/>
                  </a:cubicBezTo>
                  <a:cubicBezTo>
                    <a:pt x="9" y="86"/>
                    <a:pt x="3" y="80"/>
                    <a:pt x="2" y="77"/>
                  </a:cubicBezTo>
                  <a:cubicBezTo>
                    <a:pt x="0" y="74"/>
                    <a:pt x="2" y="73"/>
                    <a:pt x="5" y="75"/>
                  </a:cubicBezTo>
                  <a:cubicBezTo>
                    <a:pt x="12" y="82"/>
                    <a:pt x="22" y="85"/>
                    <a:pt x="36" y="85"/>
                  </a:cubicBezTo>
                  <a:cubicBezTo>
                    <a:pt x="49" y="85"/>
                    <a:pt x="67" y="83"/>
                    <a:pt x="88" y="77"/>
                  </a:cubicBezTo>
                  <a:cubicBezTo>
                    <a:pt x="85" y="70"/>
                    <a:pt x="79" y="60"/>
                    <a:pt x="73" y="49"/>
                  </a:cubicBezTo>
                  <a:cubicBezTo>
                    <a:pt x="70" y="45"/>
                    <a:pt x="67" y="42"/>
                    <a:pt x="63" y="38"/>
                  </a:cubicBezTo>
                  <a:cubicBezTo>
                    <a:pt x="58" y="34"/>
                    <a:pt x="58" y="30"/>
                    <a:pt x="63" y="26"/>
                  </a:cubicBezTo>
                  <a:cubicBezTo>
                    <a:pt x="70" y="17"/>
                    <a:pt x="78" y="12"/>
                    <a:pt x="86" y="10"/>
                  </a:cubicBezTo>
                  <a:cubicBezTo>
                    <a:pt x="91" y="10"/>
                    <a:pt x="93" y="11"/>
                    <a:pt x="90" y="13"/>
                  </a:cubicBezTo>
                  <a:cubicBezTo>
                    <a:pt x="85" y="15"/>
                    <a:pt x="82" y="21"/>
                    <a:pt x="81" y="29"/>
                  </a:cubicBezTo>
                  <a:cubicBezTo>
                    <a:pt x="80" y="33"/>
                    <a:pt x="81" y="38"/>
                    <a:pt x="85" y="45"/>
                  </a:cubicBezTo>
                  <a:cubicBezTo>
                    <a:pt x="92" y="58"/>
                    <a:pt x="97" y="68"/>
                    <a:pt x="101" y="74"/>
                  </a:cubicBezTo>
                  <a:cubicBezTo>
                    <a:pt x="122" y="69"/>
                    <a:pt x="136" y="65"/>
                    <a:pt x="141" y="59"/>
                  </a:cubicBezTo>
                  <a:cubicBezTo>
                    <a:pt x="144" y="56"/>
                    <a:pt x="149" y="56"/>
                    <a:pt x="156" y="57"/>
                  </a:cubicBezTo>
                  <a:cubicBezTo>
                    <a:pt x="159" y="58"/>
                    <a:pt x="161" y="59"/>
                    <a:pt x="163" y="60"/>
                  </a:cubicBezTo>
                  <a:cubicBezTo>
                    <a:pt x="166" y="63"/>
                    <a:pt x="165" y="66"/>
                    <a:pt x="160" y="68"/>
                  </a:cubicBezTo>
                  <a:cubicBezTo>
                    <a:pt x="154" y="71"/>
                    <a:pt x="136" y="77"/>
                    <a:pt x="106" y="84"/>
                  </a:cubicBezTo>
                  <a:cubicBezTo>
                    <a:pt x="113" y="97"/>
                    <a:pt x="123" y="114"/>
                    <a:pt x="136" y="132"/>
                  </a:cubicBezTo>
                  <a:cubicBezTo>
                    <a:pt x="142" y="142"/>
                    <a:pt x="149" y="150"/>
                    <a:pt x="155" y="156"/>
                  </a:cubicBezTo>
                  <a:close/>
                  <a:moveTo>
                    <a:pt x="188" y="45"/>
                  </a:moveTo>
                  <a:cubicBezTo>
                    <a:pt x="190" y="51"/>
                    <a:pt x="188" y="54"/>
                    <a:pt x="184" y="56"/>
                  </a:cubicBezTo>
                  <a:cubicBezTo>
                    <a:pt x="179" y="57"/>
                    <a:pt x="176" y="56"/>
                    <a:pt x="174" y="50"/>
                  </a:cubicBezTo>
                  <a:cubicBezTo>
                    <a:pt x="169" y="38"/>
                    <a:pt x="159" y="28"/>
                    <a:pt x="145" y="19"/>
                  </a:cubicBezTo>
                  <a:cubicBezTo>
                    <a:pt x="143" y="17"/>
                    <a:pt x="143" y="16"/>
                    <a:pt x="146" y="17"/>
                  </a:cubicBezTo>
                  <a:cubicBezTo>
                    <a:pt x="158" y="19"/>
                    <a:pt x="170" y="24"/>
                    <a:pt x="179" y="31"/>
                  </a:cubicBezTo>
                  <a:cubicBezTo>
                    <a:pt x="184" y="35"/>
                    <a:pt x="187" y="39"/>
                    <a:pt x="188" y="45"/>
                  </a:cubicBezTo>
                  <a:close/>
                  <a:moveTo>
                    <a:pt x="216" y="29"/>
                  </a:moveTo>
                  <a:cubicBezTo>
                    <a:pt x="218" y="35"/>
                    <a:pt x="216" y="39"/>
                    <a:pt x="212" y="40"/>
                  </a:cubicBezTo>
                  <a:cubicBezTo>
                    <a:pt x="208" y="42"/>
                    <a:pt x="204" y="40"/>
                    <a:pt x="202" y="35"/>
                  </a:cubicBezTo>
                  <a:cubicBezTo>
                    <a:pt x="197" y="23"/>
                    <a:pt x="187" y="12"/>
                    <a:pt x="173" y="3"/>
                  </a:cubicBezTo>
                  <a:cubicBezTo>
                    <a:pt x="171" y="1"/>
                    <a:pt x="172" y="0"/>
                    <a:pt x="174" y="1"/>
                  </a:cubicBezTo>
                  <a:cubicBezTo>
                    <a:pt x="187" y="3"/>
                    <a:pt x="198" y="8"/>
                    <a:pt x="208" y="15"/>
                  </a:cubicBezTo>
                  <a:cubicBezTo>
                    <a:pt x="212" y="19"/>
                    <a:pt x="215" y="24"/>
                    <a:pt x="216" y="29"/>
                  </a:cubicBez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737" name="Freeform 26">
              <a:extLst>
                <a:ext uri="{FF2B5EF4-FFF2-40B4-BE49-F238E27FC236}">
                  <a16:creationId xmlns:a16="http://schemas.microsoft.com/office/drawing/2014/main" id="{1F3A0B20-425E-4E99-8E3C-BF21537B64D0}"/>
                </a:ext>
              </a:extLst>
            </p:cNvPr>
            <p:cNvSpPr>
              <a:spLocks noEditPoints="1"/>
            </p:cNvSpPr>
            <p:nvPr/>
          </p:nvSpPr>
          <p:spPr bwMode="black">
            <a:xfrm>
              <a:off x="10880790" y="5636662"/>
              <a:ext cx="170368" cy="131495"/>
            </a:xfrm>
            <a:custGeom>
              <a:avLst/>
              <a:gdLst/>
              <a:ahLst/>
              <a:cxnLst>
                <a:cxn ang="0">
                  <a:pos x="19" y="36"/>
                </a:cxn>
                <a:cxn ang="0">
                  <a:pos x="3" y="3"/>
                </a:cxn>
                <a:cxn ang="0">
                  <a:pos x="4" y="0"/>
                </a:cxn>
                <a:cxn ang="0">
                  <a:pos x="31" y="12"/>
                </a:cxn>
                <a:cxn ang="0">
                  <a:pos x="35" y="30"/>
                </a:cxn>
                <a:cxn ang="0">
                  <a:pos x="31" y="79"/>
                </a:cxn>
                <a:cxn ang="0">
                  <a:pos x="44" y="150"/>
                </a:cxn>
                <a:cxn ang="0">
                  <a:pos x="56" y="150"/>
                </a:cxn>
                <a:cxn ang="0">
                  <a:pos x="98" y="80"/>
                </a:cxn>
                <a:cxn ang="0">
                  <a:pos x="102" y="82"/>
                </a:cxn>
                <a:cxn ang="0">
                  <a:pos x="72" y="148"/>
                </a:cxn>
                <a:cxn ang="0">
                  <a:pos x="67" y="174"/>
                </a:cxn>
                <a:cxn ang="0">
                  <a:pos x="59" y="184"/>
                </a:cxn>
                <a:cxn ang="0">
                  <a:pos x="28" y="148"/>
                </a:cxn>
                <a:cxn ang="0">
                  <a:pos x="19" y="97"/>
                </a:cxn>
                <a:cxn ang="0">
                  <a:pos x="19" y="36"/>
                </a:cxn>
                <a:cxn ang="0">
                  <a:pos x="210" y="44"/>
                </a:cxn>
                <a:cxn ang="0">
                  <a:pos x="243" y="115"/>
                </a:cxn>
                <a:cxn ang="0">
                  <a:pos x="232" y="127"/>
                </a:cxn>
                <a:cxn ang="0">
                  <a:pos x="223" y="118"/>
                </a:cxn>
                <a:cxn ang="0">
                  <a:pos x="207" y="64"/>
                </a:cxn>
                <a:cxn ang="0">
                  <a:pos x="171" y="20"/>
                </a:cxn>
                <a:cxn ang="0">
                  <a:pos x="173" y="17"/>
                </a:cxn>
                <a:cxn ang="0">
                  <a:pos x="210" y="44"/>
                </a:cxn>
              </a:cxnLst>
              <a:rect l="0" t="0" r="r" b="b"/>
              <a:pathLst>
                <a:path w="243" h="187">
                  <a:moveTo>
                    <a:pt x="19" y="36"/>
                  </a:moveTo>
                  <a:cubicBezTo>
                    <a:pt x="19" y="19"/>
                    <a:pt x="14" y="8"/>
                    <a:pt x="3" y="3"/>
                  </a:cubicBezTo>
                  <a:cubicBezTo>
                    <a:pt x="0" y="2"/>
                    <a:pt x="1" y="1"/>
                    <a:pt x="4" y="0"/>
                  </a:cubicBezTo>
                  <a:cubicBezTo>
                    <a:pt x="13" y="1"/>
                    <a:pt x="22" y="5"/>
                    <a:pt x="31" y="12"/>
                  </a:cubicBezTo>
                  <a:cubicBezTo>
                    <a:pt x="39" y="18"/>
                    <a:pt x="40" y="24"/>
                    <a:pt x="35" y="30"/>
                  </a:cubicBezTo>
                  <a:cubicBezTo>
                    <a:pt x="32" y="50"/>
                    <a:pt x="31" y="66"/>
                    <a:pt x="31" y="79"/>
                  </a:cubicBezTo>
                  <a:cubicBezTo>
                    <a:pt x="31" y="113"/>
                    <a:pt x="35" y="137"/>
                    <a:pt x="44" y="150"/>
                  </a:cubicBezTo>
                  <a:cubicBezTo>
                    <a:pt x="48" y="157"/>
                    <a:pt x="52" y="157"/>
                    <a:pt x="56" y="150"/>
                  </a:cubicBezTo>
                  <a:cubicBezTo>
                    <a:pt x="69" y="129"/>
                    <a:pt x="83" y="105"/>
                    <a:pt x="98" y="80"/>
                  </a:cubicBezTo>
                  <a:cubicBezTo>
                    <a:pt x="101" y="76"/>
                    <a:pt x="102" y="77"/>
                    <a:pt x="102" y="82"/>
                  </a:cubicBezTo>
                  <a:cubicBezTo>
                    <a:pt x="91" y="106"/>
                    <a:pt x="81" y="128"/>
                    <a:pt x="72" y="148"/>
                  </a:cubicBezTo>
                  <a:cubicBezTo>
                    <a:pt x="67" y="159"/>
                    <a:pt x="65" y="167"/>
                    <a:pt x="67" y="174"/>
                  </a:cubicBezTo>
                  <a:cubicBezTo>
                    <a:pt x="70" y="184"/>
                    <a:pt x="68" y="187"/>
                    <a:pt x="59" y="184"/>
                  </a:cubicBezTo>
                  <a:cubicBezTo>
                    <a:pt x="47" y="180"/>
                    <a:pt x="36" y="168"/>
                    <a:pt x="28" y="148"/>
                  </a:cubicBezTo>
                  <a:cubicBezTo>
                    <a:pt x="22" y="134"/>
                    <a:pt x="19" y="117"/>
                    <a:pt x="19" y="97"/>
                  </a:cubicBezTo>
                  <a:cubicBezTo>
                    <a:pt x="19" y="76"/>
                    <a:pt x="19" y="56"/>
                    <a:pt x="19" y="36"/>
                  </a:cubicBezTo>
                  <a:close/>
                  <a:moveTo>
                    <a:pt x="210" y="44"/>
                  </a:moveTo>
                  <a:cubicBezTo>
                    <a:pt x="232" y="68"/>
                    <a:pt x="243" y="91"/>
                    <a:pt x="243" y="115"/>
                  </a:cubicBezTo>
                  <a:cubicBezTo>
                    <a:pt x="243" y="123"/>
                    <a:pt x="239" y="127"/>
                    <a:pt x="232" y="127"/>
                  </a:cubicBezTo>
                  <a:cubicBezTo>
                    <a:pt x="227" y="127"/>
                    <a:pt x="224" y="124"/>
                    <a:pt x="223" y="118"/>
                  </a:cubicBezTo>
                  <a:cubicBezTo>
                    <a:pt x="221" y="98"/>
                    <a:pt x="216" y="80"/>
                    <a:pt x="207" y="64"/>
                  </a:cubicBezTo>
                  <a:cubicBezTo>
                    <a:pt x="198" y="48"/>
                    <a:pt x="186" y="34"/>
                    <a:pt x="171" y="20"/>
                  </a:cubicBezTo>
                  <a:cubicBezTo>
                    <a:pt x="168" y="18"/>
                    <a:pt x="169" y="17"/>
                    <a:pt x="173" y="17"/>
                  </a:cubicBezTo>
                  <a:cubicBezTo>
                    <a:pt x="189" y="25"/>
                    <a:pt x="201" y="34"/>
                    <a:pt x="210" y="44"/>
                  </a:cubicBez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738" name="Freeform 27">
              <a:extLst>
                <a:ext uri="{FF2B5EF4-FFF2-40B4-BE49-F238E27FC236}">
                  <a16:creationId xmlns:a16="http://schemas.microsoft.com/office/drawing/2014/main" id="{3C8B3C09-8360-47D9-A780-05C0BAE42C2F}"/>
                </a:ext>
              </a:extLst>
            </p:cNvPr>
            <p:cNvSpPr>
              <a:spLocks noEditPoints="1"/>
            </p:cNvSpPr>
            <p:nvPr/>
          </p:nvSpPr>
          <p:spPr bwMode="black">
            <a:xfrm>
              <a:off x="11061974" y="5616380"/>
              <a:ext cx="148734" cy="162932"/>
            </a:xfrm>
            <a:custGeom>
              <a:avLst/>
              <a:gdLst/>
              <a:ahLst/>
              <a:cxnLst>
                <a:cxn ang="0">
                  <a:pos x="124" y="55"/>
                </a:cxn>
                <a:cxn ang="0">
                  <a:pos x="168" y="48"/>
                </a:cxn>
                <a:cxn ang="0">
                  <a:pos x="184" y="41"/>
                </a:cxn>
                <a:cxn ang="0">
                  <a:pos x="194" y="40"/>
                </a:cxn>
                <a:cxn ang="0">
                  <a:pos x="203" y="47"/>
                </a:cxn>
                <a:cxn ang="0">
                  <a:pos x="200" y="55"/>
                </a:cxn>
                <a:cxn ang="0">
                  <a:pos x="124" y="66"/>
                </a:cxn>
                <a:cxn ang="0">
                  <a:pos x="124" y="115"/>
                </a:cxn>
                <a:cxn ang="0">
                  <a:pos x="159" y="111"/>
                </a:cxn>
                <a:cxn ang="0">
                  <a:pos x="179" y="105"/>
                </a:cxn>
                <a:cxn ang="0">
                  <a:pos x="190" y="105"/>
                </a:cxn>
                <a:cxn ang="0">
                  <a:pos x="199" y="111"/>
                </a:cxn>
                <a:cxn ang="0">
                  <a:pos x="196" y="118"/>
                </a:cxn>
                <a:cxn ang="0">
                  <a:pos x="178" y="121"/>
                </a:cxn>
                <a:cxn ang="0">
                  <a:pos x="124" y="126"/>
                </a:cxn>
                <a:cxn ang="0">
                  <a:pos x="124" y="178"/>
                </a:cxn>
                <a:cxn ang="0">
                  <a:pos x="202" y="203"/>
                </a:cxn>
                <a:cxn ang="0">
                  <a:pos x="212" y="219"/>
                </a:cxn>
                <a:cxn ang="0">
                  <a:pos x="208" y="224"/>
                </a:cxn>
                <a:cxn ang="0">
                  <a:pos x="197" y="221"/>
                </a:cxn>
                <a:cxn ang="0">
                  <a:pos x="124" y="190"/>
                </a:cxn>
                <a:cxn ang="0">
                  <a:pos x="117" y="219"/>
                </a:cxn>
                <a:cxn ang="0">
                  <a:pos x="74" y="232"/>
                </a:cxn>
                <a:cxn ang="0">
                  <a:pos x="33" y="219"/>
                </a:cxn>
                <a:cxn ang="0">
                  <a:pos x="27" y="203"/>
                </a:cxn>
                <a:cxn ang="0">
                  <a:pos x="36" y="186"/>
                </a:cxn>
                <a:cxn ang="0">
                  <a:pos x="85" y="175"/>
                </a:cxn>
                <a:cxn ang="0">
                  <a:pos x="112" y="176"/>
                </a:cxn>
                <a:cxn ang="0">
                  <a:pos x="112" y="127"/>
                </a:cxn>
                <a:cxn ang="0">
                  <a:pos x="77" y="128"/>
                </a:cxn>
                <a:cxn ang="0">
                  <a:pos x="49" y="122"/>
                </a:cxn>
                <a:cxn ang="0">
                  <a:pos x="38" y="91"/>
                </a:cxn>
                <a:cxn ang="0">
                  <a:pos x="43" y="91"/>
                </a:cxn>
                <a:cxn ang="0">
                  <a:pos x="49" y="112"/>
                </a:cxn>
                <a:cxn ang="0">
                  <a:pos x="77" y="119"/>
                </a:cxn>
                <a:cxn ang="0">
                  <a:pos x="112" y="117"/>
                </a:cxn>
                <a:cxn ang="0">
                  <a:pos x="112" y="67"/>
                </a:cxn>
                <a:cxn ang="0">
                  <a:pos x="63" y="69"/>
                </a:cxn>
                <a:cxn ang="0">
                  <a:pos x="30" y="66"/>
                </a:cxn>
                <a:cxn ang="0">
                  <a:pos x="2" y="48"/>
                </a:cxn>
                <a:cxn ang="0">
                  <a:pos x="5" y="45"/>
                </a:cxn>
                <a:cxn ang="0">
                  <a:pos x="29" y="58"/>
                </a:cxn>
                <a:cxn ang="0">
                  <a:pos x="66" y="60"/>
                </a:cxn>
                <a:cxn ang="0">
                  <a:pos x="112" y="57"/>
                </a:cxn>
                <a:cxn ang="0">
                  <a:pos x="112" y="38"/>
                </a:cxn>
                <a:cxn ang="0">
                  <a:pos x="109" y="14"/>
                </a:cxn>
                <a:cxn ang="0">
                  <a:pos x="90" y="6"/>
                </a:cxn>
                <a:cxn ang="0">
                  <a:pos x="88" y="2"/>
                </a:cxn>
                <a:cxn ang="0">
                  <a:pos x="103" y="0"/>
                </a:cxn>
                <a:cxn ang="0">
                  <a:pos x="130" y="9"/>
                </a:cxn>
                <a:cxn ang="0">
                  <a:pos x="130" y="20"/>
                </a:cxn>
                <a:cxn ang="0">
                  <a:pos x="124" y="37"/>
                </a:cxn>
                <a:cxn ang="0">
                  <a:pos x="124" y="55"/>
                </a:cxn>
                <a:cxn ang="0">
                  <a:pos x="78" y="183"/>
                </a:cxn>
                <a:cxn ang="0">
                  <a:pos x="46" y="188"/>
                </a:cxn>
                <a:cxn ang="0">
                  <a:pos x="34" y="204"/>
                </a:cxn>
                <a:cxn ang="0">
                  <a:pos x="46" y="219"/>
                </a:cxn>
                <a:cxn ang="0">
                  <a:pos x="72" y="224"/>
                </a:cxn>
                <a:cxn ang="0">
                  <a:pos x="103" y="214"/>
                </a:cxn>
                <a:cxn ang="0">
                  <a:pos x="111" y="186"/>
                </a:cxn>
                <a:cxn ang="0">
                  <a:pos x="78" y="183"/>
                </a:cxn>
              </a:cxnLst>
              <a:rect l="0" t="0" r="r" b="b"/>
              <a:pathLst>
                <a:path w="212" h="232">
                  <a:moveTo>
                    <a:pt x="124" y="55"/>
                  </a:moveTo>
                  <a:cubicBezTo>
                    <a:pt x="142" y="53"/>
                    <a:pt x="156" y="51"/>
                    <a:pt x="168" y="48"/>
                  </a:cubicBezTo>
                  <a:cubicBezTo>
                    <a:pt x="175" y="47"/>
                    <a:pt x="180" y="44"/>
                    <a:pt x="184" y="41"/>
                  </a:cubicBezTo>
                  <a:cubicBezTo>
                    <a:pt x="188" y="38"/>
                    <a:pt x="191" y="38"/>
                    <a:pt x="194" y="40"/>
                  </a:cubicBezTo>
                  <a:cubicBezTo>
                    <a:pt x="199" y="43"/>
                    <a:pt x="201" y="45"/>
                    <a:pt x="203" y="47"/>
                  </a:cubicBezTo>
                  <a:cubicBezTo>
                    <a:pt x="207" y="51"/>
                    <a:pt x="206" y="53"/>
                    <a:pt x="200" y="55"/>
                  </a:cubicBezTo>
                  <a:cubicBezTo>
                    <a:pt x="178" y="60"/>
                    <a:pt x="153" y="64"/>
                    <a:pt x="124" y="66"/>
                  </a:cubicBezTo>
                  <a:cubicBezTo>
                    <a:pt x="124" y="82"/>
                    <a:pt x="124" y="99"/>
                    <a:pt x="124" y="115"/>
                  </a:cubicBezTo>
                  <a:cubicBezTo>
                    <a:pt x="139" y="114"/>
                    <a:pt x="151" y="112"/>
                    <a:pt x="159" y="111"/>
                  </a:cubicBezTo>
                  <a:cubicBezTo>
                    <a:pt x="170" y="109"/>
                    <a:pt x="176" y="108"/>
                    <a:pt x="179" y="105"/>
                  </a:cubicBezTo>
                  <a:cubicBezTo>
                    <a:pt x="183" y="103"/>
                    <a:pt x="187" y="103"/>
                    <a:pt x="190" y="105"/>
                  </a:cubicBezTo>
                  <a:cubicBezTo>
                    <a:pt x="193" y="108"/>
                    <a:pt x="196" y="109"/>
                    <a:pt x="199" y="111"/>
                  </a:cubicBezTo>
                  <a:cubicBezTo>
                    <a:pt x="201" y="113"/>
                    <a:pt x="201" y="115"/>
                    <a:pt x="196" y="118"/>
                  </a:cubicBezTo>
                  <a:cubicBezTo>
                    <a:pt x="194" y="119"/>
                    <a:pt x="188" y="120"/>
                    <a:pt x="178" y="121"/>
                  </a:cubicBezTo>
                  <a:cubicBezTo>
                    <a:pt x="159" y="123"/>
                    <a:pt x="141" y="125"/>
                    <a:pt x="124" y="126"/>
                  </a:cubicBezTo>
                  <a:cubicBezTo>
                    <a:pt x="124" y="144"/>
                    <a:pt x="124" y="161"/>
                    <a:pt x="124" y="178"/>
                  </a:cubicBezTo>
                  <a:cubicBezTo>
                    <a:pt x="154" y="184"/>
                    <a:pt x="179" y="193"/>
                    <a:pt x="202" y="203"/>
                  </a:cubicBezTo>
                  <a:cubicBezTo>
                    <a:pt x="209" y="206"/>
                    <a:pt x="212" y="211"/>
                    <a:pt x="212" y="219"/>
                  </a:cubicBezTo>
                  <a:cubicBezTo>
                    <a:pt x="212" y="222"/>
                    <a:pt x="210" y="224"/>
                    <a:pt x="208" y="224"/>
                  </a:cubicBezTo>
                  <a:cubicBezTo>
                    <a:pt x="205" y="225"/>
                    <a:pt x="202" y="224"/>
                    <a:pt x="197" y="221"/>
                  </a:cubicBezTo>
                  <a:cubicBezTo>
                    <a:pt x="173" y="206"/>
                    <a:pt x="148" y="196"/>
                    <a:pt x="124" y="190"/>
                  </a:cubicBezTo>
                  <a:cubicBezTo>
                    <a:pt x="125" y="202"/>
                    <a:pt x="122" y="212"/>
                    <a:pt x="117" y="219"/>
                  </a:cubicBezTo>
                  <a:cubicBezTo>
                    <a:pt x="108" y="228"/>
                    <a:pt x="94" y="232"/>
                    <a:pt x="74" y="232"/>
                  </a:cubicBezTo>
                  <a:cubicBezTo>
                    <a:pt x="56" y="232"/>
                    <a:pt x="42" y="228"/>
                    <a:pt x="33" y="219"/>
                  </a:cubicBezTo>
                  <a:cubicBezTo>
                    <a:pt x="29" y="214"/>
                    <a:pt x="27" y="209"/>
                    <a:pt x="27" y="203"/>
                  </a:cubicBezTo>
                  <a:cubicBezTo>
                    <a:pt x="27" y="196"/>
                    <a:pt x="30" y="191"/>
                    <a:pt x="36" y="186"/>
                  </a:cubicBezTo>
                  <a:cubicBezTo>
                    <a:pt x="45" y="179"/>
                    <a:pt x="62" y="175"/>
                    <a:pt x="85" y="175"/>
                  </a:cubicBezTo>
                  <a:cubicBezTo>
                    <a:pt x="90" y="175"/>
                    <a:pt x="99" y="175"/>
                    <a:pt x="112" y="176"/>
                  </a:cubicBezTo>
                  <a:cubicBezTo>
                    <a:pt x="112" y="160"/>
                    <a:pt x="112" y="143"/>
                    <a:pt x="112" y="127"/>
                  </a:cubicBezTo>
                  <a:cubicBezTo>
                    <a:pt x="101" y="127"/>
                    <a:pt x="89" y="128"/>
                    <a:pt x="77" y="128"/>
                  </a:cubicBezTo>
                  <a:cubicBezTo>
                    <a:pt x="64" y="128"/>
                    <a:pt x="55" y="126"/>
                    <a:pt x="49" y="122"/>
                  </a:cubicBezTo>
                  <a:cubicBezTo>
                    <a:pt x="41" y="117"/>
                    <a:pt x="37" y="106"/>
                    <a:pt x="38" y="91"/>
                  </a:cubicBezTo>
                  <a:cubicBezTo>
                    <a:pt x="39" y="88"/>
                    <a:pt x="41" y="88"/>
                    <a:pt x="43" y="91"/>
                  </a:cubicBezTo>
                  <a:cubicBezTo>
                    <a:pt x="43" y="101"/>
                    <a:pt x="45" y="108"/>
                    <a:pt x="49" y="112"/>
                  </a:cubicBezTo>
                  <a:cubicBezTo>
                    <a:pt x="54" y="117"/>
                    <a:pt x="63" y="119"/>
                    <a:pt x="77" y="119"/>
                  </a:cubicBezTo>
                  <a:cubicBezTo>
                    <a:pt x="90" y="119"/>
                    <a:pt x="102" y="118"/>
                    <a:pt x="112" y="117"/>
                  </a:cubicBezTo>
                  <a:cubicBezTo>
                    <a:pt x="112" y="100"/>
                    <a:pt x="112" y="84"/>
                    <a:pt x="112" y="67"/>
                  </a:cubicBezTo>
                  <a:cubicBezTo>
                    <a:pt x="98" y="69"/>
                    <a:pt x="81" y="69"/>
                    <a:pt x="63" y="69"/>
                  </a:cubicBezTo>
                  <a:cubicBezTo>
                    <a:pt x="49" y="69"/>
                    <a:pt x="38" y="68"/>
                    <a:pt x="30" y="66"/>
                  </a:cubicBezTo>
                  <a:cubicBezTo>
                    <a:pt x="19" y="63"/>
                    <a:pt x="9" y="57"/>
                    <a:pt x="2" y="48"/>
                  </a:cubicBezTo>
                  <a:cubicBezTo>
                    <a:pt x="0" y="44"/>
                    <a:pt x="1" y="42"/>
                    <a:pt x="5" y="45"/>
                  </a:cubicBezTo>
                  <a:cubicBezTo>
                    <a:pt x="13" y="51"/>
                    <a:pt x="21" y="56"/>
                    <a:pt x="29" y="58"/>
                  </a:cubicBezTo>
                  <a:cubicBezTo>
                    <a:pt x="34" y="60"/>
                    <a:pt x="46" y="60"/>
                    <a:pt x="66" y="60"/>
                  </a:cubicBezTo>
                  <a:cubicBezTo>
                    <a:pt x="81" y="60"/>
                    <a:pt x="96" y="59"/>
                    <a:pt x="112" y="57"/>
                  </a:cubicBezTo>
                  <a:cubicBezTo>
                    <a:pt x="112" y="51"/>
                    <a:pt x="112" y="45"/>
                    <a:pt x="112" y="38"/>
                  </a:cubicBezTo>
                  <a:cubicBezTo>
                    <a:pt x="112" y="25"/>
                    <a:pt x="111" y="17"/>
                    <a:pt x="109" y="14"/>
                  </a:cubicBezTo>
                  <a:cubicBezTo>
                    <a:pt x="105" y="9"/>
                    <a:pt x="99" y="6"/>
                    <a:pt x="90" y="6"/>
                  </a:cubicBezTo>
                  <a:cubicBezTo>
                    <a:pt x="84" y="7"/>
                    <a:pt x="84" y="6"/>
                    <a:pt x="88" y="2"/>
                  </a:cubicBezTo>
                  <a:cubicBezTo>
                    <a:pt x="92" y="0"/>
                    <a:pt x="97" y="0"/>
                    <a:pt x="103" y="0"/>
                  </a:cubicBezTo>
                  <a:cubicBezTo>
                    <a:pt x="111" y="0"/>
                    <a:pt x="119" y="3"/>
                    <a:pt x="130" y="9"/>
                  </a:cubicBezTo>
                  <a:cubicBezTo>
                    <a:pt x="135" y="12"/>
                    <a:pt x="135" y="15"/>
                    <a:pt x="130" y="20"/>
                  </a:cubicBezTo>
                  <a:cubicBezTo>
                    <a:pt x="126" y="23"/>
                    <a:pt x="124" y="29"/>
                    <a:pt x="124" y="37"/>
                  </a:cubicBezTo>
                  <a:cubicBezTo>
                    <a:pt x="124" y="43"/>
                    <a:pt x="124" y="49"/>
                    <a:pt x="124" y="55"/>
                  </a:cubicBezTo>
                  <a:close/>
                  <a:moveTo>
                    <a:pt x="78" y="183"/>
                  </a:moveTo>
                  <a:cubicBezTo>
                    <a:pt x="64" y="183"/>
                    <a:pt x="53" y="185"/>
                    <a:pt x="46" y="188"/>
                  </a:cubicBezTo>
                  <a:cubicBezTo>
                    <a:pt x="38" y="192"/>
                    <a:pt x="34" y="197"/>
                    <a:pt x="34" y="204"/>
                  </a:cubicBezTo>
                  <a:cubicBezTo>
                    <a:pt x="34" y="210"/>
                    <a:pt x="38" y="215"/>
                    <a:pt x="46" y="219"/>
                  </a:cubicBezTo>
                  <a:cubicBezTo>
                    <a:pt x="53" y="223"/>
                    <a:pt x="62" y="224"/>
                    <a:pt x="72" y="224"/>
                  </a:cubicBezTo>
                  <a:cubicBezTo>
                    <a:pt x="85" y="224"/>
                    <a:pt x="96" y="221"/>
                    <a:pt x="103" y="214"/>
                  </a:cubicBezTo>
                  <a:cubicBezTo>
                    <a:pt x="109" y="209"/>
                    <a:pt x="112" y="200"/>
                    <a:pt x="111" y="186"/>
                  </a:cubicBezTo>
                  <a:cubicBezTo>
                    <a:pt x="94" y="184"/>
                    <a:pt x="84" y="183"/>
                    <a:pt x="78" y="183"/>
                  </a:cubicBez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739" name="Freeform 28">
              <a:extLst>
                <a:ext uri="{FF2B5EF4-FFF2-40B4-BE49-F238E27FC236}">
                  <a16:creationId xmlns:a16="http://schemas.microsoft.com/office/drawing/2014/main" id="{2242FD3B-B401-4275-ACA1-D1DC5D11379B}"/>
                </a:ext>
              </a:extLst>
            </p:cNvPr>
            <p:cNvSpPr>
              <a:spLocks noEditPoints="1"/>
            </p:cNvSpPr>
            <p:nvPr/>
          </p:nvSpPr>
          <p:spPr bwMode="black">
            <a:xfrm>
              <a:off x="11225582" y="5611986"/>
              <a:ext cx="185241" cy="178481"/>
            </a:xfrm>
            <a:custGeom>
              <a:avLst/>
              <a:gdLst/>
              <a:ahLst/>
              <a:cxnLst>
                <a:cxn ang="0">
                  <a:pos x="148" y="63"/>
                </a:cxn>
                <a:cxn ang="0">
                  <a:pos x="215" y="57"/>
                </a:cxn>
                <a:cxn ang="0">
                  <a:pos x="238" y="53"/>
                </a:cxn>
                <a:cxn ang="0">
                  <a:pos x="249" y="56"/>
                </a:cxn>
                <a:cxn ang="0">
                  <a:pos x="263" y="70"/>
                </a:cxn>
                <a:cxn ang="0">
                  <a:pos x="256" y="74"/>
                </a:cxn>
                <a:cxn ang="0">
                  <a:pos x="199" y="69"/>
                </a:cxn>
                <a:cxn ang="0">
                  <a:pos x="148" y="71"/>
                </a:cxn>
                <a:cxn ang="0">
                  <a:pos x="148" y="119"/>
                </a:cxn>
                <a:cxn ang="0">
                  <a:pos x="151" y="151"/>
                </a:cxn>
                <a:cxn ang="0">
                  <a:pos x="90" y="253"/>
                </a:cxn>
                <a:cxn ang="0">
                  <a:pos x="87" y="250"/>
                </a:cxn>
                <a:cxn ang="0">
                  <a:pos x="111" y="228"/>
                </a:cxn>
                <a:cxn ang="0">
                  <a:pos x="137" y="161"/>
                </a:cxn>
                <a:cxn ang="0">
                  <a:pos x="113" y="174"/>
                </a:cxn>
                <a:cxn ang="0">
                  <a:pos x="91" y="164"/>
                </a:cxn>
                <a:cxn ang="0">
                  <a:pos x="83" y="141"/>
                </a:cxn>
                <a:cxn ang="0">
                  <a:pos x="94" y="114"/>
                </a:cxn>
                <a:cxn ang="0">
                  <a:pos x="117" y="105"/>
                </a:cxn>
                <a:cxn ang="0">
                  <a:pos x="135" y="109"/>
                </a:cxn>
                <a:cxn ang="0">
                  <a:pos x="135" y="72"/>
                </a:cxn>
                <a:cxn ang="0">
                  <a:pos x="46" y="90"/>
                </a:cxn>
                <a:cxn ang="0">
                  <a:pos x="30" y="96"/>
                </a:cxn>
                <a:cxn ang="0">
                  <a:pos x="18" y="94"/>
                </a:cxn>
                <a:cxn ang="0">
                  <a:pos x="0" y="69"/>
                </a:cxn>
                <a:cxn ang="0">
                  <a:pos x="4" y="68"/>
                </a:cxn>
                <a:cxn ang="0">
                  <a:pos x="26" y="78"/>
                </a:cxn>
                <a:cxn ang="0">
                  <a:pos x="74" y="72"/>
                </a:cxn>
                <a:cxn ang="0">
                  <a:pos x="135" y="64"/>
                </a:cxn>
                <a:cxn ang="0">
                  <a:pos x="135" y="34"/>
                </a:cxn>
                <a:cxn ang="0">
                  <a:pos x="112" y="6"/>
                </a:cxn>
                <a:cxn ang="0">
                  <a:pos x="112" y="1"/>
                </a:cxn>
                <a:cxn ang="0">
                  <a:pos x="142" y="7"/>
                </a:cxn>
                <a:cxn ang="0">
                  <a:pos x="153" y="17"/>
                </a:cxn>
                <a:cxn ang="0">
                  <a:pos x="151" y="25"/>
                </a:cxn>
                <a:cxn ang="0">
                  <a:pos x="148" y="63"/>
                </a:cxn>
                <a:cxn ang="0">
                  <a:pos x="99" y="119"/>
                </a:cxn>
                <a:cxn ang="0">
                  <a:pos x="93" y="138"/>
                </a:cxn>
                <a:cxn ang="0">
                  <a:pos x="102" y="164"/>
                </a:cxn>
                <a:cxn ang="0">
                  <a:pos x="113" y="168"/>
                </a:cxn>
                <a:cxn ang="0">
                  <a:pos x="126" y="163"/>
                </a:cxn>
                <a:cxn ang="0">
                  <a:pos x="136" y="135"/>
                </a:cxn>
                <a:cxn ang="0">
                  <a:pos x="117" y="110"/>
                </a:cxn>
                <a:cxn ang="0">
                  <a:pos x="99" y="119"/>
                </a:cxn>
              </a:cxnLst>
              <a:rect l="0" t="0" r="r" b="b"/>
              <a:pathLst>
                <a:path w="264" h="254">
                  <a:moveTo>
                    <a:pt x="148" y="63"/>
                  </a:moveTo>
                  <a:cubicBezTo>
                    <a:pt x="182" y="61"/>
                    <a:pt x="204" y="59"/>
                    <a:pt x="215" y="57"/>
                  </a:cubicBezTo>
                  <a:cubicBezTo>
                    <a:pt x="220" y="57"/>
                    <a:pt x="227" y="55"/>
                    <a:pt x="238" y="53"/>
                  </a:cubicBezTo>
                  <a:cubicBezTo>
                    <a:pt x="242" y="52"/>
                    <a:pt x="245" y="53"/>
                    <a:pt x="249" y="56"/>
                  </a:cubicBezTo>
                  <a:cubicBezTo>
                    <a:pt x="257" y="63"/>
                    <a:pt x="262" y="68"/>
                    <a:pt x="263" y="70"/>
                  </a:cubicBezTo>
                  <a:cubicBezTo>
                    <a:pt x="264" y="74"/>
                    <a:pt x="262" y="76"/>
                    <a:pt x="256" y="74"/>
                  </a:cubicBezTo>
                  <a:cubicBezTo>
                    <a:pt x="241" y="71"/>
                    <a:pt x="222" y="69"/>
                    <a:pt x="199" y="69"/>
                  </a:cubicBezTo>
                  <a:cubicBezTo>
                    <a:pt x="184" y="69"/>
                    <a:pt x="167" y="69"/>
                    <a:pt x="148" y="71"/>
                  </a:cubicBezTo>
                  <a:cubicBezTo>
                    <a:pt x="148" y="87"/>
                    <a:pt x="148" y="103"/>
                    <a:pt x="148" y="119"/>
                  </a:cubicBezTo>
                  <a:cubicBezTo>
                    <a:pt x="150" y="127"/>
                    <a:pt x="151" y="137"/>
                    <a:pt x="151" y="151"/>
                  </a:cubicBezTo>
                  <a:cubicBezTo>
                    <a:pt x="151" y="198"/>
                    <a:pt x="131" y="232"/>
                    <a:pt x="90" y="253"/>
                  </a:cubicBezTo>
                  <a:cubicBezTo>
                    <a:pt x="86" y="254"/>
                    <a:pt x="85" y="253"/>
                    <a:pt x="87" y="250"/>
                  </a:cubicBezTo>
                  <a:cubicBezTo>
                    <a:pt x="96" y="243"/>
                    <a:pt x="104" y="236"/>
                    <a:pt x="111" y="228"/>
                  </a:cubicBezTo>
                  <a:cubicBezTo>
                    <a:pt x="127" y="209"/>
                    <a:pt x="136" y="187"/>
                    <a:pt x="137" y="161"/>
                  </a:cubicBezTo>
                  <a:cubicBezTo>
                    <a:pt x="131" y="170"/>
                    <a:pt x="123" y="174"/>
                    <a:pt x="113" y="174"/>
                  </a:cubicBezTo>
                  <a:cubicBezTo>
                    <a:pt x="105" y="174"/>
                    <a:pt x="97" y="171"/>
                    <a:pt x="91" y="164"/>
                  </a:cubicBezTo>
                  <a:cubicBezTo>
                    <a:pt x="85" y="159"/>
                    <a:pt x="83" y="151"/>
                    <a:pt x="83" y="141"/>
                  </a:cubicBezTo>
                  <a:cubicBezTo>
                    <a:pt x="83" y="130"/>
                    <a:pt x="87" y="121"/>
                    <a:pt x="94" y="114"/>
                  </a:cubicBezTo>
                  <a:cubicBezTo>
                    <a:pt x="100" y="108"/>
                    <a:pt x="108" y="105"/>
                    <a:pt x="117" y="105"/>
                  </a:cubicBezTo>
                  <a:cubicBezTo>
                    <a:pt x="123" y="105"/>
                    <a:pt x="129" y="106"/>
                    <a:pt x="135" y="109"/>
                  </a:cubicBezTo>
                  <a:cubicBezTo>
                    <a:pt x="135" y="97"/>
                    <a:pt x="135" y="85"/>
                    <a:pt x="135" y="72"/>
                  </a:cubicBezTo>
                  <a:cubicBezTo>
                    <a:pt x="95" y="78"/>
                    <a:pt x="65" y="84"/>
                    <a:pt x="46" y="90"/>
                  </a:cubicBezTo>
                  <a:cubicBezTo>
                    <a:pt x="38" y="92"/>
                    <a:pt x="33" y="94"/>
                    <a:pt x="30" y="96"/>
                  </a:cubicBezTo>
                  <a:cubicBezTo>
                    <a:pt x="26" y="98"/>
                    <a:pt x="21" y="97"/>
                    <a:pt x="18" y="94"/>
                  </a:cubicBezTo>
                  <a:cubicBezTo>
                    <a:pt x="9" y="88"/>
                    <a:pt x="3" y="80"/>
                    <a:pt x="0" y="69"/>
                  </a:cubicBezTo>
                  <a:cubicBezTo>
                    <a:pt x="0" y="65"/>
                    <a:pt x="1" y="65"/>
                    <a:pt x="4" y="68"/>
                  </a:cubicBezTo>
                  <a:cubicBezTo>
                    <a:pt x="8" y="74"/>
                    <a:pt x="15" y="78"/>
                    <a:pt x="26" y="78"/>
                  </a:cubicBezTo>
                  <a:cubicBezTo>
                    <a:pt x="36" y="78"/>
                    <a:pt x="52" y="76"/>
                    <a:pt x="74" y="72"/>
                  </a:cubicBezTo>
                  <a:cubicBezTo>
                    <a:pt x="91" y="69"/>
                    <a:pt x="111" y="66"/>
                    <a:pt x="135" y="64"/>
                  </a:cubicBezTo>
                  <a:cubicBezTo>
                    <a:pt x="135" y="54"/>
                    <a:pt x="135" y="44"/>
                    <a:pt x="135" y="34"/>
                  </a:cubicBezTo>
                  <a:cubicBezTo>
                    <a:pt x="135" y="17"/>
                    <a:pt x="127" y="7"/>
                    <a:pt x="112" y="6"/>
                  </a:cubicBezTo>
                  <a:cubicBezTo>
                    <a:pt x="109" y="4"/>
                    <a:pt x="109" y="3"/>
                    <a:pt x="112" y="1"/>
                  </a:cubicBezTo>
                  <a:cubicBezTo>
                    <a:pt x="125" y="0"/>
                    <a:pt x="135" y="2"/>
                    <a:pt x="142" y="7"/>
                  </a:cubicBezTo>
                  <a:cubicBezTo>
                    <a:pt x="146" y="9"/>
                    <a:pt x="150" y="12"/>
                    <a:pt x="153" y="17"/>
                  </a:cubicBezTo>
                  <a:cubicBezTo>
                    <a:pt x="156" y="21"/>
                    <a:pt x="155" y="23"/>
                    <a:pt x="151" y="25"/>
                  </a:cubicBezTo>
                  <a:cubicBezTo>
                    <a:pt x="149" y="27"/>
                    <a:pt x="148" y="40"/>
                    <a:pt x="148" y="63"/>
                  </a:cubicBezTo>
                  <a:close/>
                  <a:moveTo>
                    <a:pt x="99" y="119"/>
                  </a:moveTo>
                  <a:cubicBezTo>
                    <a:pt x="95" y="124"/>
                    <a:pt x="93" y="131"/>
                    <a:pt x="93" y="138"/>
                  </a:cubicBezTo>
                  <a:cubicBezTo>
                    <a:pt x="93" y="150"/>
                    <a:pt x="96" y="159"/>
                    <a:pt x="102" y="164"/>
                  </a:cubicBezTo>
                  <a:cubicBezTo>
                    <a:pt x="104" y="166"/>
                    <a:pt x="108" y="168"/>
                    <a:pt x="113" y="168"/>
                  </a:cubicBezTo>
                  <a:cubicBezTo>
                    <a:pt x="118" y="168"/>
                    <a:pt x="123" y="166"/>
                    <a:pt x="126" y="163"/>
                  </a:cubicBezTo>
                  <a:cubicBezTo>
                    <a:pt x="132" y="156"/>
                    <a:pt x="136" y="147"/>
                    <a:pt x="136" y="135"/>
                  </a:cubicBezTo>
                  <a:cubicBezTo>
                    <a:pt x="136" y="118"/>
                    <a:pt x="129" y="110"/>
                    <a:pt x="117" y="110"/>
                  </a:cubicBezTo>
                  <a:cubicBezTo>
                    <a:pt x="108" y="110"/>
                    <a:pt x="102" y="113"/>
                    <a:pt x="99" y="119"/>
                  </a:cubicBez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grpSp>
      <p:grpSp>
        <p:nvGrpSpPr>
          <p:cNvPr id="513" name="Group 512">
            <a:extLst>
              <a:ext uri="{FF2B5EF4-FFF2-40B4-BE49-F238E27FC236}">
                <a16:creationId xmlns:a16="http://schemas.microsoft.com/office/drawing/2014/main" id="{761DB719-870F-4938-A788-EFE661DB859E}"/>
              </a:ext>
            </a:extLst>
          </p:cNvPr>
          <p:cNvGrpSpPr/>
          <p:nvPr/>
        </p:nvGrpSpPr>
        <p:grpSpPr bwMode="black">
          <a:xfrm>
            <a:off x="8274672" y="3819016"/>
            <a:ext cx="810452" cy="212642"/>
            <a:chOff x="7458381" y="5575585"/>
            <a:chExt cx="830083" cy="225342"/>
          </a:xfrm>
          <a:solidFill>
            <a:srgbClr val="FFFFFF"/>
          </a:solidFill>
          <a:effectLst/>
        </p:grpSpPr>
        <p:sp>
          <p:nvSpPr>
            <p:cNvPr id="722" name="Freeform 21">
              <a:extLst>
                <a:ext uri="{FF2B5EF4-FFF2-40B4-BE49-F238E27FC236}">
                  <a16:creationId xmlns:a16="http://schemas.microsoft.com/office/drawing/2014/main" id="{C0C3DF59-C7E7-48B5-BA50-30BE5107AA96}"/>
                </a:ext>
              </a:extLst>
            </p:cNvPr>
            <p:cNvSpPr>
              <a:spLocks noEditPoints="1"/>
            </p:cNvSpPr>
            <p:nvPr/>
          </p:nvSpPr>
          <p:spPr bwMode="black">
            <a:xfrm>
              <a:off x="7458381" y="5586058"/>
              <a:ext cx="135813" cy="160476"/>
            </a:xfrm>
            <a:custGeom>
              <a:avLst/>
              <a:gdLst/>
              <a:ahLst/>
              <a:cxnLst>
                <a:cxn ang="0">
                  <a:pos x="170" y="98"/>
                </a:cxn>
                <a:cxn ang="0">
                  <a:pos x="162" y="140"/>
                </a:cxn>
                <a:cxn ang="0">
                  <a:pos x="140" y="173"/>
                </a:cxn>
                <a:cxn ang="0">
                  <a:pos x="105" y="194"/>
                </a:cxn>
                <a:cxn ang="0">
                  <a:pos x="60" y="201"/>
                </a:cxn>
                <a:cxn ang="0">
                  <a:pos x="0" y="201"/>
                </a:cxn>
                <a:cxn ang="0">
                  <a:pos x="0" y="0"/>
                </a:cxn>
                <a:cxn ang="0">
                  <a:pos x="62" y="0"/>
                </a:cxn>
                <a:cxn ang="0">
                  <a:pos x="143" y="25"/>
                </a:cxn>
                <a:cxn ang="0">
                  <a:pos x="170" y="98"/>
                </a:cxn>
                <a:cxn ang="0">
                  <a:pos x="134" y="99"/>
                </a:cxn>
                <a:cxn ang="0">
                  <a:pos x="129" y="69"/>
                </a:cxn>
                <a:cxn ang="0">
                  <a:pos x="115" y="47"/>
                </a:cxn>
                <a:cxn ang="0">
                  <a:pos x="92" y="33"/>
                </a:cxn>
                <a:cxn ang="0">
                  <a:pos x="61" y="29"/>
                </a:cxn>
                <a:cxn ang="0">
                  <a:pos x="33" y="29"/>
                </a:cxn>
                <a:cxn ang="0">
                  <a:pos x="33" y="172"/>
                </a:cxn>
                <a:cxn ang="0">
                  <a:pos x="60" y="172"/>
                </a:cxn>
                <a:cxn ang="0">
                  <a:pos x="92" y="167"/>
                </a:cxn>
                <a:cxn ang="0">
                  <a:pos x="115" y="152"/>
                </a:cxn>
                <a:cxn ang="0">
                  <a:pos x="129" y="129"/>
                </a:cxn>
                <a:cxn ang="0">
                  <a:pos x="134" y="99"/>
                </a:cxn>
              </a:cxnLst>
              <a:rect l="0" t="0" r="r" b="b"/>
              <a:pathLst>
                <a:path w="170" h="201">
                  <a:moveTo>
                    <a:pt x="170" y="98"/>
                  </a:moveTo>
                  <a:cubicBezTo>
                    <a:pt x="170" y="113"/>
                    <a:pt x="167" y="128"/>
                    <a:pt x="162" y="140"/>
                  </a:cubicBezTo>
                  <a:cubicBezTo>
                    <a:pt x="157" y="153"/>
                    <a:pt x="149" y="164"/>
                    <a:pt x="140" y="173"/>
                  </a:cubicBezTo>
                  <a:cubicBezTo>
                    <a:pt x="130" y="182"/>
                    <a:pt x="119" y="189"/>
                    <a:pt x="105" y="194"/>
                  </a:cubicBezTo>
                  <a:cubicBezTo>
                    <a:pt x="92" y="199"/>
                    <a:pt x="77" y="201"/>
                    <a:pt x="60" y="201"/>
                  </a:cubicBezTo>
                  <a:cubicBezTo>
                    <a:pt x="0" y="201"/>
                    <a:pt x="0" y="201"/>
                    <a:pt x="0" y="201"/>
                  </a:cubicBezTo>
                  <a:cubicBezTo>
                    <a:pt x="0" y="0"/>
                    <a:pt x="0" y="0"/>
                    <a:pt x="0" y="0"/>
                  </a:cubicBezTo>
                  <a:cubicBezTo>
                    <a:pt x="62" y="0"/>
                    <a:pt x="62" y="0"/>
                    <a:pt x="62" y="0"/>
                  </a:cubicBezTo>
                  <a:cubicBezTo>
                    <a:pt x="98" y="0"/>
                    <a:pt x="125" y="8"/>
                    <a:pt x="143" y="25"/>
                  </a:cubicBezTo>
                  <a:cubicBezTo>
                    <a:pt x="161" y="41"/>
                    <a:pt x="170" y="66"/>
                    <a:pt x="170" y="98"/>
                  </a:cubicBezTo>
                  <a:close/>
                  <a:moveTo>
                    <a:pt x="134" y="99"/>
                  </a:moveTo>
                  <a:cubicBezTo>
                    <a:pt x="134" y="87"/>
                    <a:pt x="133" y="77"/>
                    <a:pt x="129" y="69"/>
                  </a:cubicBezTo>
                  <a:cubicBezTo>
                    <a:pt x="126" y="60"/>
                    <a:pt x="122" y="53"/>
                    <a:pt x="115" y="47"/>
                  </a:cubicBezTo>
                  <a:cubicBezTo>
                    <a:pt x="109" y="41"/>
                    <a:pt x="101" y="36"/>
                    <a:pt x="92" y="33"/>
                  </a:cubicBezTo>
                  <a:cubicBezTo>
                    <a:pt x="83" y="30"/>
                    <a:pt x="72" y="29"/>
                    <a:pt x="61" y="29"/>
                  </a:cubicBezTo>
                  <a:cubicBezTo>
                    <a:pt x="33" y="29"/>
                    <a:pt x="33" y="29"/>
                    <a:pt x="33" y="29"/>
                  </a:cubicBezTo>
                  <a:cubicBezTo>
                    <a:pt x="33" y="172"/>
                    <a:pt x="33" y="172"/>
                    <a:pt x="33" y="172"/>
                  </a:cubicBezTo>
                  <a:cubicBezTo>
                    <a:pt x="60" y="172"/>
                    <a:pt x="60" y="172"/>
                    <a:pt x="60" y="172"/>
                  </a:cubicBezTo>
                  <a:cubicBezTo>
                    <a:pt x="72" y="172"/>
                    <a:pt x="83" y="171"/>
                    <a:pt x="92" y="167"/>
                  </a:cubicBezTo>
                  <a:cubicBezTo>
                    <a:pt x="101" y="164"/>
                    <a:pt x="109" y="159"/>
                    <a:pt x="115" y="152"/>
                  </a:cubicBezTo>
                  <a:cubicBezTo>
                    <a:pt x="121" y="146"/>
                    <a:pt x="126" y="138"/>
                    <a:pt x="129" y="129"/>
                  </a:cubicBezTo>
                  <a:cubicBezTo>
                    <a:pt x="133" y="120"/>
                    <a:pt x="134" y="110"/>
                    <a:pt x="134" y="99"/>
                  </a:cubicBez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723" name="Freeform 22">
              <a:extLst>
                <a:ext uri="{FF2B5EF4-FFF2-40B4-BE49-F238E27FC236}">
                  <a16:creationId xmlns:a16="http://schemas.microsoft.com/office/drawing/2014/main" id="{FB905013-D4CA-4FD0-B241-F24D8B315B1E}"/>
                </a:ext>
              </a:extLst>
            </p:cNvPr>
            <p:cNvSpPr>
              <a:spLocks/>
            </p:cNvSpPr>
            <p:nvPr/>
          </p:nvSpPr>
          <p:spPr bwMode="black">
            <a:xfrm>
              <a:off x="7601289" y="5631667"/>
              <a:ext cx="98313" cy="114867"/>
            </a:xfrm>
            <a:custGeom>
              <a:avLst/>
              <a:gdLst/>
              <a:ahLst/>
              <a:cxnLst>
                <a:cxn ang="0">
                  <a:pos x="109" y="279"/>
                </a:cxn>
                <a:cxn ang="0">
                  <a:pos x="291" y="279"/>
                </a:cxn>
                <a:cxn ang="0">
                  <a:pos x="291" y="340"/>
                </a:cxn>
                <a:cxn ang="0">
                  <a:pos x="0" y="340"/>
                </a:cxn>
                <a:cxn ang="0">
                  <a:pos x="0" y="314"/>
                </a:cxn>
                <a:cxn ang="0">
                  <a:pos x="184" y="61"/>
                </a:cxn>
                <a:cxn ang="0">
                  <a:pos x="19" y="61"/>
                </a:cxn>
                <a:cxn ang="0">
                  <a:pos x="19" y="0"/>
                </a:cxn>
                <a:cxn ang="0">
                  <a:pos x="288" y="0"/>
                </a:cxn>
                <a:cxn ang="0">
                  <a:pos x="288" y="30"/>
                </a:cxn>
                <a:cxn ang="0">
                  <a:pos x="109" y="279"/>
                </a:cxn>
              </a:cxnLst>
              <a:rect l="0" t="0" r="r" b="b"/>
              <a:pathLst>
                <a:path w="291" h="340">
                  <a:moveTo>
                    <a:pt x="109" y="279"/>
                  </a:moveTo>
                  <a:lnTo>
                    <a:pt x="291" y="279"/>
                  </a:lnTo>
                  <a:lnTo>
                    <a:pt x="291" y="340"/>
                  </a:lnTo>
                  <a:lnTo>
                    <a:pt x="0" y="340"/>
                  </a:lnTo>
                  <a:lnTo>
                    <a:pt x="0" y="314"/>
                  </a:lnTo>
                  <a:lnTo>
                    <a:pt x="184" y="61"/>
                  </a:lnTo>
                  <a:lnTo>
                    <a:pt x="19" y="61"/>
                  </a:lnTo>
                  <a:lnTo>
                    <a:pt x="19" y="0"/>
                  </a:lnTo>
                  <a:lnTo>
                    <a:pt x="288" y="0"/>
                  </a:lnTo>
                  <a:lnTo>
                    <a:pt x="288" y="30"/>
                  </a:lnTo>
                  <a:lnTo>
                    <a:pt x="109" y="279"/>
                  </a:ln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724" name="Freeform 23">
              <a:extLst>
                <a:ext uri="{FF2B5EF4-FFF2-40B4-BE49-F238E27FC236}">
                  <a16:creationId xmlns:a16="http://schemas.microsoft.com/office/drawing/2014/main" id="{D537B17A-E425-433E-ACA9-167426F307A3}"/>
                </a:ext>
              </a:extLst>
            </p:cNvPr>
            <p:cNvSpPr>
              <a:spLocks noEditPoints="1"/>
            </p:cNvSpPr>
            <p:nvPr/>
          </p:nvSpPr>
          <p:spPr bwMode="black">
            <a:xfrm>
              <a:off x="7713791" y="5575585"/>
              <a:ext cx="32095" cy="170949"/>
            </a:xfrm>
            <a:custGeom>
              <a:avLst/>
              <a:gdLst/>
              <a:ahLst/>
              <a:cxnLst>
                <a:cxn ang="0">
                  <a:pos x="40" y="20"/>
                </a:cxn>
                <a:cxn ang="0">
                  <a:pos x="38" y="27"/>
                </a:cxn>
                <a:cxn ang="0">
                  <a:pos x="34" y="33"/>
                </a:cxn>
                <a:cxn ang="0">
                  <a:pos x="28" y="37"/>
                </a:cxn>
                <a:cxn ang="0">
                  <a:pos x="20" y="38"/>
                </a:cxn>
                <a:cxn ang="0">
                  <a:pos x="12" y="37"/>
                </a:cxn>
                <a:cxn ang="0">
                  <a:pos x="6" y="33"/>
                </a:cxn>
                <a:cxn ang="0">
                  <a:pos x="1" y="27"/>
                </a:cxn>
                <a:cxn ang="0">
                  <a:pos x="0" y="20"/>
                </a:cxn>
                <a:cxn ang="0">
                  <a:pos x="2" y="12"/>
                </a:cxn>
                <a:cxn ang="0">
                  <a:pos x="6" y="6"/>
                </a:cxn>
                <a:cxn ang="0">
                  <a:pos x="12" y="2"/>
                </a:cxn>
                <a:cxn ang="0">
                  <a:pos x="20" y="0"/>
                </a:cxn>
                <a:cxn ang="0">
                  <a:pos x="28" y="2"/>
                </a:cxn>
                <a:cxn ang="0">
                  <a:pos x="34" y="6"/>
                </a:cxn>
                <a:cxn ang="0">
                  <a:pos x="38" y="12"/>
                </a:cxn>
                <a:cxn ang="0">
                  <a:pos x="40" y="20"/>
                </a:cxn>
                <a:cxn ang="0">
                  <a:pos x="3" y="214"/>
                </a:cxn>
                <a:cxn ang="0">
                  <a:pos x="3" y="70"/>
                </a:cxn>
                <a:cxn ang="0">
                  <a:pos x="36" y="70"/>
                </a:cxn>
                <a:cxn ang="0">
                  <a:pos x="36" y="214"/>
                </a:cxn>
                <a:cxn ang="0">
                  <a:pos x="3" y="214"/>
                </a:cxn>
              </a:cxnLst>
              <a:rect l="0" t="0" r="r" b="b"/>
              <a:pathLst>
                <a:path w="40" h="214">
                  <a:moveTo>
                    <a:pt x="40" y="20"/>
                  </a:moveTo>
                  <a:cubicBezTo>
                    <a:pt x="40" y="22"/>
                    <a:pt x="39" y="24"/>
                    <a:pt x="38" y="27"/>
                  </a:cubicBezTo>
                  <a:cubicBezTo>
                    <a:pt x="37" y="29"/>
                    <a:pt x="36" y="31"/>
                    <a:pt x="34" y="33"/>
                  </a:cubicBezTo>
                  <a:cubicBezTo>
                    <a:pt x="32" y="34"/>
                    <a:pt x="30" y="36"/>
                    <a:pt x="28" y="37"/>
                  </a:cubicBezTo>
                  <a:cubicBezTo>
                    <a:pt x="25" y="38"/>
                    <a:pt x="23" y="38"/>
                    <a:pt x="20" y="38"/>
                  </a:cubicBezTo>
                  <a:cubicBezTo>
                    <a:pt x="17" y="38"/>
                    <a:pt x="14" y="38"/>
                    <a:pt x="12" y="37"/>
                  </a:cubicBezTo>
                  <a:cubicBezTo>
                    <a:pt x="10" y="36"/>
                    <a:pt x="7" y="34"/>
                    <a:pt x="6" y="33"/>
                  </a:cubicBezTo>
                  <a:cubicBezTo>
                    <a:pt x="4" y="31"/>
                    <a:pt x="2" y="29"/>
                    <a:pt x="1" y="27"/>
                  </a:cubicBezTo>
                  <a:cubicBezTo>
                    <a:pt x="1" y="24"/>
                    <a:pt x="0" y="22"/>
                    <a:pt x="0" y="20"/>
                  </a:cubicBezTo>
                  <a:cubicBezTo>
                    <a:pt x="0" y="17"/>
                    <a:pt x="1" y="14"/>
                    <a:pt x="2" y="12"/>
                  </a:cubicBezTo>
                  <a:cubicBezTo>
                    <a:pt x="3" y="10"/>
                    <a:pt x="4" y="8"/>
                    <a:pt x="6" y="6"/>
                  </a:cubicBezTo>
                  <a:cubicBezTo>
                    <a:pt x="8" y="4"/>
                    <a:pt x="10" y="3"/>
                    <a:pt x="12" y="2"/>
                  </a:cubicBezTo>
                  <a:cubicBezTo>
                    <a:pt x="14" y="1"/>
                    <a:pt x="17" y="0"/>
                    <a:pt x="20" y="0"/>
                  </a:cubicBezTo>
                  <a:cubicBezTo>
                    <a:pt x="23" y="0"/>
                    <a:pt x="25" y="1"/>
                    <a:pt x="28" y="2"/>
                  </a:cubicBezTo>
                  <a:cubicBezTo>
                    <a:pt x="30" y="3"/>
                    <a:pt x="32" y="4"/>
                    <a:pt x="34" y="6"/>
                  </a:cubicBezTo>
                  <a:cubicBezTo>
                    <a:pt x="36" y="8"/>
                    <a:pt x="37" y="10"/>
                    <a:pt x="38" y="12"/>
                  </a:cubicBezTo>
                  <a:cubicBezTo>
                    <a:pt x="39" y="14"/>
                    <a:pt x="40" y="17"/>
                    <a:pt x="40" y="20"/>
                  </a:cubicBezTo>
                  <a:close/>
                  <a:moveTo>
                    <a:pt x="3" y="214"/>
                  </a:moveTo>
                  <a:cubicBezTo>
                    <a:pt x="3" y="70"/>
                    <a:pt x="3" y="70"/>
                    <a:pt x="3" y="70"/>
                  </a:cubicBezTo>
                  <a:cubicBezTo>
                    <a:pt x="36" y="70"/>
                    <a:pt x="36" y="70"/>
                    <a:pt x="36" y="70"/>
                  </a:cubicBezTo>
                  <a:cubicBezTo>
                    <a:pt x="36" y="214"/>
                    <a:pt x="36" y="214"/>
                    <a:pt x="36" y="214"/>
                  </a:cubicBezTo>
                  <a:lnTo>
                    <a:pt x="3" y="214"/>
                  </a:ln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725" name="Freeform 24">
              <a:extLst>
                <a:ext uri="{FF2B5EF4-FFF2-40B4-BE49-F238E27FC236}">
                  <a16:creationId xmlns:a16="http://schemas.microsoft.com/office/drawing/2014/main" id="{E98A39F1-3E22-4543-B1AC-22C8D9488B06}"/>
                </a:ext>
              </a:extLst>
            </p:cNvPr>
            <p:cNvSpPr>
              <a:spLocks noEditPoints="1"/>
            </p:cNvSpPr>
            <p:nvPr/>
          </p:nvSpPr>
          <p:spPr bwMode="black">
            <a:xfrm>
              <a:off x="7764130" y="5629302"/>
              <a:ext cx="104394" cy="159462"/>
            </a:xfrm>
            <a:custGeom>
              <a:avLst/>
              <a:gdLst/>
              <a:ahLst/>
              <a:cxnLst>
                <a:cxn ang="0">
                  <a:pos x="33" y="85"/>
                </a:cxn>
                <a:cxn ang="0">
                  <a:pos x="45" y="115"/>
                </a:cxn>
                <a:cxn ang="0">
                  <a:pos x="77" y="125"/>
                </a:cxn>
                <a:cxn ang="0">
                  <a:pos x="100" y="121"/>
                </a:cxn>
                <a:cxn ang="0">
                  <a:pos x="120" y="111"/>
                </a:cxn>
                <a:cxn ang="0">
                  <a:pos x="120" y="139"/>
                </a:cxn>
                <a:cxn ang="0">
                  <a:pos x="113" y="142"/>
                </a:cxn>
                <a:cxn ang="0">
                  <a:pos x="104" y="145"/>
                </a:cxn>
                <a:cxn ang="0">
                  <a:pos x="92" y="148"/>
                </a:cxn>
                <a:cxn ang="0">
                  <a:pos x="77" y="150"/>
                </a:cxn>
                <a:cxn ang="0">
                  <a:pos x="73" y="160"/>
                </a:cxn>
                <a:cxn ang="0">
                  <a:pos x="72" y="169"/>
                </a:cxn>
                <a:cxn ang="0">
                  <a:pos x="75" y="179"/>
                </a:cxn>
                <a:cxn ang="0">
                  <a:pos x="84" y="182"/>
                </a:cxn>
                <a:cxn ang="0">
                  <a:pos x="87" y="182"/>
                </a:cxn>
                <a:cxn ang="0">
                  <a:pos x="91" y="181"/>
                </a:cxn>
                <a:cxn ang="0">
                  <a:pos x="94" y="180"/>
                </a:cxn>
                <a:cxn ang="0">
                  <a:pos x="98" y="178"/>
                </a:cxn>
                <a:cxn ang="0">
                  <a:pos x="98" y="196"/>
                </a:cxn>
                <a:cxn ang="0">
                  <a:pos x="88" y="199"/>
                </a:cxn>
                <a:cxn ang="0">
                  <a:pos x="77" y="200"/>
                </a:cxn>
                <a:cxn ang="0">
                  <a:pos x="55" y="194"/>
                </a:cxn>
                <a:cxn ang="0">
                  <a:pos x="49" y="175"/>
                </a:cxn>
                <a:cxn ang="0">
                  <a:pos x="51" y="162"/>
                </a:cxn>
                <a:cxn ang="0">
                  <a:pos x="58" y="150"/>
                </a:cxn>
                <a:cxn ang="0">
                  <a:pos x="34" y="143"/>
                </a:cxn>
                <a:cxn ang="0">
                  <a:pos x="16" y="128"/>
                </a:cxn>
                <a:cxn ang="0">
                  <a:pos x="4" y="106"/>
                </a:cxn>
                <a:cxn ang="0">
                  <a:pos x="0" y="77"/>
                </a:cxn>
                <a:cxn ang="0">
                  <a:pos x="6" y="42"/>
                </a:cxn>
                <a:cxn ang="0">
                  <a:pos x="22" y="18"/>
                </a:cxn>
                <a:cxn ang="0">
                  <a:pos x="44" y="4"/>
                </a:cxn>
                <a:cxn ang="0">
                  <a:pos x="68" y="0"/>
                </a:cxn>
                <a:cxn ang="0">
                  <a:pos x="96" y="5"/>
                </a:cxn>
                <a:cxn ang="0">
                  <a:pos x="116" y="19"/>
                </a:cxn>
                <a:cxn ang="0">
                  <a:pos x="127" y="41"/>
                </a:cxn>
                <a:cxn ang="0">
                  <a:pos x="131" y="69"/>
                </a:cxn>
                <a:cxn ang="0">
                  <a:pos x="131" y="85"/>
                </a:cxn>
                <a:cxn ang="0">
                  <a:pos x="33" y="85"/>
                </a:cxn>
                <a:cxn ang="0">
                  <a:pos x="97" y="46"/>
                </a:cxn>
                <a:cxn ang="0">
                  <a:pos x="92" y="35"/>
                </a:cxn>
                <a:cxn ang="0">
                  <a:pos x="82" y="28"/>
                </a:cxn>
                <a:cxn ang="0">
                  <a:pos x="68" y="25"/>
                </a:cxn>
                <a:cxn ang="0">
                  <a:pos x="56" y="28"/>
                </a:cxn>
                <a:cxn ang="0">
                  <a:pos x="46" y="35"/>
                </a:cxn>
                <a:cxn ang="0">
                  <a:pos x="38" y="46"/>
                </a:cxn>
                <a:cxn ang="0">
                  <a:pos x="33" y="60"/>
                </a:cxn>
                <a:cxn ang="0">
                  <a:pos x="99" y="60"/>
                </a:cxn>
                <a:cxn ang="0">
                  <a:pos x="97" y="46"/>
                </a:cxn>
              </a:cxnLst>
              <a:rect l="0" t="0" r="r" b="b"/>
              <a:pathLst>
                <a:path w="131" h="200">
                  <a:moveTo>
                    <a:pt x="33" y="85"/>
                  </a:moveTo>
                  <a:cubicBezTo>
                    <a:pt x="34" y="98"/>
                    <a:pt x="38" y="108"/>
                    <a:pt x="45" y="115"/>
                  </a:cubicBezTo>
                  <a:cubicBezTo>
                    <a:pt x="53" y="122"/>
                    <a:pt x="63" y="125"/>
                    <a:pt x="77" y="125"/>
                  </a:cubicBezTo>
                  <a:cubicBezTo>
                    <a:pt x="85" y="125"/>
                    <a:pt x="92" y="124"/>
                    <a:pt x="100" y="121"/>
                  </a:cubicBezTo>
                  <a:cubicBezTo>
                    <a:pt x="108" y="119"/>
                    <a:pt x="114" y="115"/>
                    <a:pt x="120" y="111"/>
                  </a:cubicBezTo>
                  <a:cubicBezTo>
                    <a:pt x="120" y="139"/>
                    <a:pt x="120" y="139"/>
                    <a:pt x="120" y="139"/>
                  </a:cubicBezTo>
                  <a:cubicBezTo>
                    <a:pt x="118" y="140"/>
                    <a:pt x="116" y="141"/>
                    <a:pt x="113" y="142"/>
                  </a:cubicBezTo>
                  <a:cubicBezTo>
                    <a:pt x="111" y="143"/>
                    <a:pt x="107" y="144"/>
                    <a:pt x="104" y="145"/>
                  </a:cubicBezTo>
                  <a:cubicBezTo>
                    <a:pt x="100" y="147"/>
                    <a:pt x="96" y="148"/>
                    <a:pt x="92" y="148"/>
                  </a:cubicBezTo>
                  <a:cubicBezTo>
                    <a:pt x="87" y="149"/>
                    <a:pt x="82" y="150"/>
                    <a:pt x="77" y="150"/>
                  </a:cubicBezTo>
                  <a:cubicBezTo>
                    <a:pt x="76" y="153"/>
                    <a:pt x="74" y="156"/>
                    <a:pt x="73" y="160"/>
                  </a:cubicBezTo>
                  <a:cubicBezTo>
                    <a:pt x="72" y="163"/>
                    <a:pt x="72" y="166"/>
                    <a:pt x="72" y="169"/>
                  </a:cubicBezTo>
                  <a:cubicBezTo>
                    <a:pt x="72" y="174"/>
                    <a:pt x="73" y="177"/>
                    <a:pt x="75" y="179"/>
                  </a:cubicBezTo>
                  <a:cubicBezTo>
                    <a:pt x="77" y="181"/>
                    <a:pt x="80" y="182"/>
                    <a:pt x="84" y="182"/>
                  </a:cubicBezTo>
                  <a:cubicBezTo>
                    <a:pt x="85" y="182"/>
                    <a:pt x="86" y="182"/>
                    <a:pt x="87" y="182"/>
                  </a:cubicBezTo>
                  <a:cubicBezTo>
                    <a:pt x="88" y="182"/>
                    <a:pt x="89" y="181"/>
                    <a:pt x="91" y="181"/>
                  </a:cubicBezTo>
                  <a:cubicBezTo>
                    <a:pt x="92" y="181"/>
                    <a:pt x="93" y="180"/>
                    <a:pt x="94" y="180"/>
                  </a:cubicBezTo>
                  <a:cubicBezTo>
                    <a:pt x="96" y="179"/>
                    <a:pt x="97" y="179"/>
                    <a:pt x="98" y="178"/>
                  </a:cubicBezTo>
                  <a:cubicBezTo>
                    <a:pt x="98" y="196"/>
                    <a:pt x="98" y="196"/>
                    <a:pt x="98" y="196"/>
                  </a:cubicBezTo>
                  <a:cubicBezTo>
                    <a:pt x="95" y="197"/>
                    <a:pt x="92" y="198"/>
                    <a:pt x="88" y="199"/>
                  </a:cubicBezTo>
                  <a:cubicBezTo>
                    <a:pt x="84" y="200"/>
                    <a:pt x="81" y="200"/>
                    <a:pt x="77" y="200"/>
                  </a:cubicBezTo>
                  <a:cubicBezTo>
                    <a:pt x="67" y="200"/>
                    <a:pt x="60" y="198"/>
                    <a:pt x="55" y="194"/>
                  </a:cubicBezTo>
                  <a:cubicBezTo>
                    <a:pt x="51" y="189"/>
                    <a:pt x="49" y="183"/>
                    <a:pt x="49" y="175"/>
                  </a:cubicBezTo>
                  <a:cubicBezTo>
                    <a:pt x="49" y="171"/>
                    <a:pt x="49" y="166"/>
                    <a:pt x="51" y="162"/>
                  </a:cubicBezTo>
                  <a:cubicBezTo>
                    <a:pt x="53" y="158"/>
                    <a:pt x="55" y="154"/>
                    <a:pt x="58" y="150"/>
                  </a:cubicBezTo>
                  <a:cubicBezTo>
                    <a:pt x="49" y="149"/>
                    <a:pt x="41" y="147"/>
                    <a:pt x="34" y="143"/>
                  </a:cubicBezTo>
                  <a:cubicBezTo>
                    <a:pt x="27" y="139"/>
                    <a:pt x="21" y="135"/>
                    <a:pt x="16" y="128"/>
                  </a:cubicBezTo>
                  <a:cubicBezTo>
                    <a:pt x="11" y="122"/>
                    <a:pt x="7" y="115"/>
                    <a:pt x="4" y="106"/>
                  </a:cubicBezTo>
                  <a:cubicBezTo>
                    <a:pt x="1" y="97"/>
                    <a:pt x="0" y="88"/>
                    <a:pt x="0" y="77"/>
                  </a:cubicBezTo>
                  <a:cubicBezTo>
                    <a:pt x="0" y="63"/>
                    <a:pt x="2" y="52"/>
                    <a:pt x="6" y="42"/>
                  </a:cubicBezTo>
                  <a:cubicBezTo>
                    <a:pt x="10" y="33"/>
                    <a:pt x="16" y="25"/>
                    <a:pt x="22" y="18"/>
                  </a:cubicBezTo>
                  <a:cubicBezTo>
                    <a:pt x="29" y="12"/>
                    <a:pt x="36" y="7"/>
                    <a:pt x="44" y="4"/>
                  </a:cubicBezTo>
                  <a:cubicBezTo>
                    <a:pt x="52" y="1"/>
                    <a:pt x="60" y="0"/>
                    <a:pt x="68" y="0"/>
                  </a:cubicBezTo>
                  <a:cubicBezTo>
                    <a:pt x="79" y="0"/>
                    <a:pt x="88" y="2"/>
                    <a:pt x="96" y="5"/>
                  </a:cubicBezTo>
                  <a:cubicBezTo>
                    <a:pt x="104" y="8"/>
                    <a:pt x="110" y="13"/>
                    <a:pt x="116" y="19"/>
                  </a:cubicBezTo>
                  <a:cubicBezTo>
                    <a:pt x="121" y="25"/>
                    <a:pt x="125" y="32"/>
                    <a:pt x="127" y="41"/>
                  </a:cubicBezTo>
                  <a:cubicBezTo>
                    <a:pt x="130" y="49"/>
                    <a:pt x="131" y="59"/>
                    <a:pt x="131" y="69"/>
                  </a:cubicBezTo>
                  <a:cubicBezTo>
                    <a:pt x="131" y="85"/>
                    <a:pt x="131" y="85"/>
                    <a:pt x="131" y="85"/>
                  </a:cubicBezTo>
                  <a:lnTo>
                    <a:pt x="33" y="85"/>
                  </a:lnTo>
                  <a:close/>
                  <a:moveTo>
                    <a:pt x="97" y="46"/>
                  </a:moveTo>
                  <a:cubicBezTo>
                    <a:pt x="96" y="42"/>
                    <a:pt x="94" y="38"/>
                    <a:pt x="92" y="35"/>
                  </a:cubicBezTo>
                  <a:cubicBezTo>
                    <a:pt x="89" y="32"/>
                    <a:pt x="86" y="30"/>
                    <a:pt x="82" y="28"/>
                  </a:cubicBezTo>
                  <a:cubicBezTo>
                    <a:pt x="79" y="26"/>
                    <a:pt x="74" y="25"/>
                    <a:pt x="68" y="25"/>
                  </a:cubicBezTo>
                  <a:cubicBezTo>
                    <a:pt x="64" y="25"/>
                    <a:pt x="60" y="26"/>
                    <a:pt x="56" y="28"/>
                  </a:cubicBezTo>
                  <a:cubicBezTo>
                    <a:pt x="52" y="29"/>
                    <a:pt x="49" y="32"/>
                    <a:pt x="46" y="35"/>
                  </a:cubicBezTo>
                  <a:cubicBezTo>
                    <a:pt x="42" y="38"/>
                    <a:pt x="40" y="42"/>
                    <a:pt x="38" y="46"/>
                  </a:cubicBezTo>
                  <a:cubicBezTo>
                    <a:pt x="36" y="50"/>
                    <a:pt x="34" y="55"/>
                    <a:pt x="33" y="60"/>
                  </a:cubicBezTo>
                  <a:cubicBezTo>
                    <a:pt x="99" y="60"/>
                    <a:pt x="99" y="60"/>
                    <a:pt x="99" y="60"/>
                  </a:cubicBezTo>
                  <a:cubicBezTo>
                    <a:pt x="99" y="55"/>
                    <a:pt x="98" y="51"/>
                    <a:pt x="97" y="46"/>
                  </a:cubicBez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726" name="Freeform 25">
              <a:extLst>
                <a:ext uri="{FF2B5EF4-FFF2-40B4-BE49-F238E27FC236}">
                  <a16:creationId xmlns:a16="http://schemas.microsoft.com/office/drawing/2014/main" id="{EAD541D7-011B-42E8-BAC8-3ED38AD9089C}"/>
                </a:ext>
              </a:extLst>
            </p:cNvPr>
            <p:cNvSpPr>
              <a:spLocks/>
            </p:cNvSpPr>
            <p:nvPr/>
          </p:nvSpPr>
          <p:spPr bwMode="black">
            <a:xfrm>
              <a:off x="7888794" y="5576598"/>
              <a:ext cx="105070" cy="169936"/>
            </a:xfrm>
            <a:custGeom>
              <a:avLst/>
              <a:gdLst/>
              <a:ahLst/>
              <a:cxnLst>
                <a:cxn ang="0">
                  <a:pos x="212" y="503"/>
                </a:cxn>
                <a:cxn ang="0">
                  <a:pos x="77" y="340"/>
                </a:cxn>
                <a:cxn ang="0">
                  <a:pos x="77" y="340"/>
                </a:cxn>
                <a:cxn ang="0">
                  <a:pos x="77" y="503"/>
                </a:cxn>
                <a:cxn ang="0">
                  <a:pos x="0" y="503"/>
                </a:cxn>
                <a:cxn ang="0">
                  <a:pos x="0" y="0"/>
                </a:cxn>
                <a:cxn ang="0">
                  <a:pos x="77" y="0"/>
                </a:cxn>
                <a:cxn ang="0">
                  <a:pos x="77" y="319"/>
                </a:cxn>
                <a:cxn ang="0">
                  <a:pos x="77" y="319"/>
                </a:cxn>
                <a:cxn ang="0">
                  <a:pos x="205" y="163"/>
                </a:cxn>
                <a:cxn ang="0">
                  <a:pos x="302" y="163"/>
                </a:cxn>
                <a:cxn ang="0">
                  <a:pos x="155" y="326"/>
                </a:cxn>
                <a:cxn ang="0">
                  <a:pos x="311" y="503"/>
                </a:cxn>
                <a:cxn ang="0">
                  <a:pos x="212" y="503"/>
                </a:cxn>
              </a:cxnLst>
              <a:rect l="0" t="0" r="r" b="b"/>
              <a:pathLst>
                <a:path w="311" h="503">
                  <a:moveTo>
                    <a:pt x="212" y="503"/>
                  </a:moveTo>
                  <a:lnTo>
                    <a:pt x="77" y="340"/>
                  </a:lnTo>
                  <a:lnTo>
                    <a:pt x="77" y="340"/>
                  </a:lnTo>
                  <a:lnTo>
                    <a:pt x="77" y="503"/>
                  </a:lnTo>
                  <a:lnTo>
                    <a:pt x="0" y="503"/>
                  </a:lnTo>
                  <a:lnTo>
                    <a:pt x="0" y="0"/>
                  </a:lnTo>
                  <a:lnTo>
                    <a:pt x="77" y="0"/>
                  </a:lnTo>
                  <a:lnTo>
                    <a:pt x="77" y="319"/>
                  </a:lnTo>
                  <a:lnTo>
                    <a:pt x="77" y="319"/>
                  </a:lnTo>
                  <a:lnTo>
                    <a:pt x="205" y="163"/>
                  </a:lnTo>
                  <a:lnTo>
                    <a:pt x="302" y="163"/>
                  </a:lnTo>
                  <a:lnTo>
                    <a:pt x="155" y="326"/>
                  </a:lnTo>
                  <a:lnTo>
                    <a:pt x="311" y="503"/>
                  </a:lnTo>
                  <a:lnTo>
                    <a:pt x="212" y="503"/>
                  </a:ln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727" name="Freeform 26">
              <a:extLst>
                <a:ext uri="{FF2B5EF4-FFF2-40B4-BE49-F238E27FC236}">
                  <a16:creationId xmlns:a16="http://schemas.microsoft.com/office/drawing/2014/main" id="{1DD6C480-8D49-443C-B691-139FFF145145}"/>
                </a:ext>
              </a:extLst>
            </p:cNvPr>
            <p:cNvSpPr>
              <a:spLocks/>
            </p:cNvSpPr>
            <p:nvPr/>
          </p:nvSpPr>
          <p:spPr bwMode="black">
            <a:xfrm>
              <a:off x="8003661" y="5631667"/>
              <a:ext cx="102705" cy="117908"/>
            </a:xfrm>
            <a:custGeom>
              <a:avLst/>
              <a:gdLst/>
              <a:ahLst/>
              <a:cxnLst>
                <a:cxn ang="0">
                  <a:pos x="96" y="144"/>
                </a:cxn>
                <a:cxn ang="0">
                  <a:pos x="96" y="123"/>
                </a:cxn>
                <a:cxn ang="0">
                  <a:pos x="95" y="123"/>
                </a:cxn>
                <a:cxn ang="0">
                  <a:pos x="88" y="132"/>
                </a:cxn>
                <a:cxn ang="0">
                  <a:pos x="78" y="140"/>
                </a:cxn>
                <a:cxn ang="0">
                  <a:pos x="66" y="146"/>
                </a:cxn>
                <a:cxn ang="0">
                  <a:pos x="52" y="148"/>
                </a:cxn>
                <a:cxn ang="0">
                  <a:pos x="14" y="133"/>
                </a:cxn>
                <a:cxn ang="0">
                  <a:pos x="0" y="88"/>
                </a:cxn>
                <a:cxn ang="0">
                  <a:pos x="0" y="0"/>
                </a:cxn>
                <a:cxn ang="0">
                  <a:pos x="33" y="0"/>
                </a:cxn>
                <a:cxn ang="0">
                  <a:pos x="33" y="84"/>
                </a:cxn>
                <a:cxn ang="0">
                  <a:pos x="35" y="101"/>
                </a:cxn>
                <a:cxn ang="0">
                  <a:pos x="42" y="113"/>
                </a:cxn>
                <a:cxn ang="0">
                  <a:pos x="51" y="119"/>
                </a:cxn>
                <a:cxn ang="0">
                  <a:pos x="63" y="121"/>
                </a:cxn>
                <a:cxn ang="0">
                  <a:pos x="76" y="119"/>
                </a:cxn>
                <a:cxn ang="0">
                  <a:pos x="86" y="111"/>
                </a:cxn>
                <a:cxn ang="0">
                  <a:pos x="93" y="100"/>
                </a:cxn>
                <a:cxn ang="0">
                  <a:pos x="96" y="84"/>
                </a:cxn>
                <a:cxn ang="0">
                  <a:pos x="96" y="0"/>
                </a:cxn>
                <a:cxn ang="0">
                  <a:pos x="129" y="0"/>
                </a:cxn>
                <a:cxn ang="0">
                  <a:pos x="129" y="144"/>
                </a:cxn>
                <a:cxn ang="0">
                  <a:pos x="96" y="144"/>
                </a:cxn>
              </a:cxnLst>
              <a:rect l="0" t="0" r="r" b="b"/>
              <a:pathLst>
                <a:path w="129" h="148">
                  <a:moveTo>
                    <a:pt x="96" y="144"/>
                  </a:moveTo>
                  <a:cubicBezTo>
                    <a:pt x="96" y="123"/>
                    <a:pt x="96" y="123"/>
                    <a:pt x="96" y="123"/>
                  </a:cubicBezTo>
                  <a:cubicBezTo>
                    <a:pt x="95" y="123"/>
                    <a:pt x="95" y="123"/>
                    <a:pt x="95" y="123"/>
                  </a:cubicBezTo>
                  <a:cubicBezTo>
                    <a:pt x="93" y="126"/>
                    <a:pt x="91" y="129"/>
                    <a:pt x="88" y="132"/>
                  </a:cubicBezTo>
                  <a:cubicBezTo>
                    <a:pt x="85" y="135"/>
                    <a:pt x="82" y="138"/>
                    <a:pt x="78" y="140"/>
                  </a:cubicBezTo>
                  <a:cubicBezTo>
                    <a:pt x="75" y="143"/>
                    <a:pt x="71" y="144"/>
                    <a:pt x="66" y="146"/>
                  </a:cubicBezTo>
                  <a:cubicBezTo>
                    <a:pt x="62" y="147"/>
                    <a:pt x="57" y="148"/>
                    <a:pt x="52" y="148"/>
                  </a:cubicBezTo>
                  <a:cubicBezTo>
                    <a:pt x="35" y="148"/>
                    <a:pt x="22" y="143"/>
                    <a:pt x="14" y="133"/>
                  </a:cubicBezTo>
                  <a:cubicBezTo>
                    <a:pt x="5" y="123"/>
                    <a:pt x="0" y="108"/>
                    <a:pt x="0" y="88"/>
                  </a:cubicBezTo>
                  <a:cubicBezTo>
                    <a:pt x="0" y="0"/>
                    <a:pt x="0" y="0"/>
                    <a:pt x="0" y="0"/>
                  </a:cubicBezTo>
                  <a:cubicBezTo>
                    <a:pt x="33" y="0"/>
                    <a:pt x="33" y="0"/>
                    <a:pt x="33" y="0"/>
                  </a:cubicBezTo>
                  <a:cubicBezTo>
                    <a:pt x="33" y="84"/>
                    <a:pt x="33" y="84"/>
                    <a:pt x="33" y="84"/>
                  </a:cubicBezTo>
                  <a:cubicBezTo>
                    <a:pt x="33" y="90"/>
                    <a:pt x="34" y="96"/>
                    <a:pt x="35" y="101"/>
                  </a:cubicBezTo>
                  <a:cubicBezTo>
                    <a:pt x="37" y="106"/>
                    <a:pt x="39" y="110"/>
                    <a:pt x="42" y="113"/>
                  </a:cubicBezTo>
                  <a:cubicBezTo>
                    <a:pt x="44" y="116"/>
                    <a:pt x="47" y="118"/>
                    <a:pt x="51" y="119"/>
                  </a:cubicBezTo>
                  <a:cubicBezTo>
                    <a:pt x="55" y="120"/>
                    <a:pt x="59" y="121"/>
                    <a:pt x="63" y="121"/>
                  </a:cubicBezTo>
                  <a:cubicBezTo>
                    <a:pt x="68" y="121"/>
                    <a:pt x="72" y="120"/>
                    <a:pt x="76" y="119"/>
                  </a:cubicBezTo>
                  <a:cubicBezTo>
                    <a:pt x="80" y="117"/>
                    <a:pt x="83" y="115"/>
                    <a:pt x="86" y="111"/>
                  </a:cubicBezTo>
                  <a:cubicBezTo>
                    <a:pt x="89" y="108"/>
                    <a:pt x="91" y="104"/>
                    <a:pt x="93" y="100"/>
                  </a:cubicBezTo>
                  <a:cubicBezTo>
                    <a:pt x="95" y="95"/>
                    <a:pt x="96" y="89"/>
                    <a:pt x="96" y="84"/>
                  </a:cubicBezTo>
                  <a:cubicBezTo>
                    <a:pt x="96" y="0"/>
                    <a:pt x="96" y="0"/>
                    <a:pt x="96" y="0"/>
                  </a:cubicBezTo>
                  <a:cubicBezTo>
                    <a:pt x="129" y="0"/>
                    <a:pt x="129" y="0"/>
                    <a:pt x="129" y="0"/>
                  </a:cubicBezTo>
                  <a:cubicBezTo>
                    <a:pt x="129" y="144"/>
                    <a:pt x="129" y="144"/>
                    <a:pt x="129" y="144"/>
                  </a:cubicBezTo>
                  <a:lnTo>
                    <a:pt x="96" y="144"/>
                  </a:ln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728" name="Freeform 27">
              <a:extLst>
                <a:ext uri="{FF2B5EF4-FFF2-40B4-BE49-F238E27FC236}">
                  <a16:creationId xmlns:a16="http://schemas.microsoft.com/office/drawing/2014/main" id="{0B12A8D5-E04F-494C-9B53-4ECD549F84B8}"/>
                </a:ext>
              </a:extLst>
            </p:cNvPr>
            <p:cNvSpPr>
              <a:spLocks noEditPoints="1"/>
            </p:cNvSpPr>
            <p:nvPr/>
          </p:nvSpPr>
          <p:spPr bwMode="black">
            <a:xfrm>
              <a:off x="8099947" y="5575585"/>
              <a:ext cx="65542" cy="225342"/>
            </a:xfrm>
            <a:custGeom>
              <a:avLst/>
              <a:gdLst/>
              <a:ahLst/>
              <a:cxnLst>
                <a:cxn ang="0">
                  <a:pos x="74" y="238"/>
                </a:cxn>
                <a:cxn ang="0">
                  <a:pos x="63" y="261"/>
                </a:cxn>
                <a:cxn ang="0">
                  <a:pos x="45" y="276"/>
                </a:cxn>
                <a:cxn ang="0">
                  <a:pos x="20" y="282"/>
                </a:cxn>
                <a:cxn ang="0">
                  <a:pos x="15" y="281"/>
                </a:cxn>
                <a:cxn ang="0">
                  <a:pos x="9" y="280"/>
                </a:cxn>
                <a:cxn ang="0">
                  <a:pos x="4" y="279"/>
                </a:cxn>
                <a:cxn ang="0">
                  <a:pos x="0" y="278"/>
                </a:cxn>
                <a:cxn ang="0">
                  <a:pos x="0" y="250"/>
                </a:cxn>
                <a:cxn ang="0">
                  <a:pos x="9" y="254"/>
                </a:cxn>
                <a:cxn ang="0">
                  <a:pos x="18" y="255"/>
                </a:cxn>
                <a:cxn ang="0">
                  <a:pos x="29" y="253"/>
                </a:cxn>
                <a:cxn ang="0">
                  <a:pos x="37" y="246"/>
                </a:cxn>
                <a:cxn ang="0">
                  <a:pos x="43" y="232"/>
                </a:cxn>
                <a:cxn ang="0">
                  <a:pos x="45" y="213"/>
                </a:cxn>
                <a:cxn ang="0">
                  <a:pos x="45" y="70"/>
                </a:cxn>
                <a:cxn ang="0">
                  <a:pos x="78" y="70"/>
                </a:cxn>
                <a:cxn ang="0">
                  <a:pos x="78" y="209"/>
                </a:cxn>
                <a:cxn ang="0">
                  <a:pos x="74" y="238"/>
                </a:cxn>
                <a:cxn ang="0">
                  <a:pos x="82" y="20"/>
                </a:cxn>
                <a:cxn ang="0">
                  <a:pos x="80" y="27"/>
                </a:cxn>
                <a:cxn ang="0">
                  <a:pos x="76" y="33"/>
                </a:cxn>
                <a:cxn ang="0">
                  <a:pos x="70" y="37"/>
                </a:cxn>
                <a:cxn ang="0">
                  <a:pos x="62" y="38"/>
                </a:cxn>
                <a:cxn ang="0">
                  <a:pos x="54" y="37"/>
                </a:cxn>
                <a:cxn ang="0">
                  <a:pos x="48" y="33"/>
                </a:cxn>
                <a:cxn ang="0">
                  <a:pos x="44" y="27"/>
                </a:cxn>
                <a:cxn ang="0">
                  <a:pos x="42" y="20"/>
                </a:cxn>
                <a:cxn ang="0">
                  <a:pos x="44" y="12"/>
                </a:cxn>
                <a:cxn ang="0">
                  <a:pos x="48" y="6"/>
                </a:cxn>
                <a:cxn ang="0">
                  <a:pos x="54" y="2"/>
                </a:cxn>
                <a:cxn ang="0">
                  <a:pos x="62" y="0"/>
                </a:cxn>
                <a:cxn ang="0">
                  <a:pos x="70" y="2"/>
                </a:cxn>
                <a:cxn ang="0">
                  <a:pos x="76" y="6"/>
                </a:cxn>
                <a:cxn ang="0">
                  <a:pos x="80" y="12"/>
                </a:cxn>
                <a:cxn ang="0">
                  <a:pos x="82" y="20"/>
                </a:cxn>
              </a:cxnLst>
              <a:rect l="0" t="0" r="r" b="b"/>
              <a:pathLst>
                <a:path w="82" h="282">
                  <a:moveTo>
                    <a:pt x="74" y="238"/>
                  </a:moveTo>
                  <a:cubicBezTo>
                    <a:pt x="72" y="247"/>
                    <a:pt x="68" y="255"/>
                    <a:pt x="63" y="261"/>
                  </a:cubicBezTo>
                  <a:cubicBezTo>
                    <a:pt x="59" y="268"/>
                    <a:pt x="52" y="273"/>
                    <a:pt x="45" y="276"/>
                  </a:cubicBezTo>
                  <a:cubicBezTo>
                    <a:pt x="38" y="280"/>
                    <a:pt x="30" y="282"/>
                    <a:pt x="20" y="282"/>
                  </a:cubicBezTo>
                  <a:cubicBezTo>
                    <a:pt x="18" y="282"/>
                    <a:pt x="16" y="282"/>
                    <a:pt x="15" y="281"/>
                  </a:cubicBezTo>
                  <a:cubicBezTo>
                    <a:pt x="13" y="281"/>
                    <a:pt x="11" y="281"/>
                    <a:pt x="9" y="280"/>
                  </a:cubicBezTo>
                  <a:cubicBezTo>
                    <a:pt x="8" y="280"/>
                    <a:pt x="6" y="280"/>
                    <a:pt x="4" y="279"/>
                  </a:cubicBezTo>
                  <a:cubicBezTo>
                    <a:pt x="3" y="279"/>
                    <a:pt x="1" y="278"/>
                    <a:pt x="0" y="278"/>
                  </a:cubicBezTo>
                  <a:cubicBezTo>
                    <a:pt x="0" y="250"/>
                    <a:pt x="0" y="250"/>
                    <a:pt x="0" y="250"/>
                  </a:cubicBezTo>
                  <a:cubicBezTo>
                    <a:pt x="3" y="251"/>
                    <a:pt x="6" y="252"/>
                    <a:pt x="9" y="254"/>
                  </a:cubicBezTo>
                  <a:cubicBezTo>
                    <a:pt x="12" y="255"/>
                    <a:pt x="16" y="255"/>
                    <a:pt x="18" y="255"/>
                  </a:cubicBezTo>
                  <a:cubicBezTo>
                    <a:pt x="22" y="255"/>
                    <a:pt x="26" y="255"/>
                    <a:pt x="29" y="253"/>
                  </a:cubicBezTo>
                  <a:cubicBezTo>
                    <a:pt x="32" y="251"/>
                    <a:pt x="35" y="249"/>
                    <a:pt x="37" y="246"/>
                  </a:cubicBezTo>
                  <a:cubicBezTo>
                    <a:pt x="40" y="242"/>
                    <a:pt x="42" y="238"/>
                    <a:pt x="43" y="232"/>
                  </a:cubicBezTo>
                  <a:cubicBezTo>
                    <a:pt x="45" y="227"/>
                    <a:pt x="45" y="220"/>
                    <a:pt x="45" y="213"/>
                  </a:cubicBezTo>
                  <a:cubicBezTo>
                    <a:pt x="45" y="70"/>
                    <a:pt x="45" y="70"/>
                    <a:pt x="45" y="70"/>
                  </a:cubicBezTo>
                  <a:cubicBezTo>
                    <a:pt x="78" y="70"/>
                    <a:pt x="78" y="70"/>
                    <a:pt x="78" y="70"/>
                  </a:cubicBezTo>
                  <a:cubicBezTo>
                    <a:pt x="78" y="209"/>
                    <a:pt x="78" y="209"/>
                    <a:pt x="78" y="209"/>
                  </a:cubicBezTo>
                  <a:cubicBezTo>
                    <a:pt x="78" y="220"/>
                    <a:pt x="77" y="229"/>
                    <a:pt x="74" y="238"/>
                  </a:cubicBezTo>
                  <a:close/>
                  <a:moveTo>
                    <a:pt x="82" y="20"/>
                  </a:moveTo>
                  <a:cubicBezTo>
                    <a:pt x="82" y="22"/>
                    <a:pt x="81" y="24"/>
                    <a:pt x="80" y="27"/>
                  </a:cubicBezTo>
                  <a:cubicBezTo>
                    <a:pt x="79" y="29"/>
                    <a:pt x="78" y="31"/>
                    <a:pt x="76" y="33"/>
                  </a:cubicBezTo>
                  <a:cubicBezTo>
                    <a:pt x="74" y="34"/>
                    <a:pt x="72" y="36"/>
                    <a:pt x="70" y="37"/>
                  </a:cubicBezTo>
                  <a:cubicBezTo>
                    <a:pt x="67" y="38"/>
                    <a:pt x="65" y="38"/>
                    <a:pt x="62" y="38"/>
                  </a:cubicBezTo>
                  <a:cubicBezTo>
                    <a:pt x="59" y="38"/>
                    <a:pt x="56" y="38"/>
                    <a:pt x="54" y="37"/>
                  </a:cubicBezTo>
                  <a:cubicBezTo>
                    <a:pt x="52" y="36"/>
                    <a:pt x="49" y="34"/>
                    <a:pt x="48" y="33"/>
                  </a:cubicBezTo>
                  <a:cubicBezTo>
                    <a:pt x="46" y="31"/>
                    <a:pt x="45" y="29"/>
                    <a:pt x="44" y="27"/>
                  </a:cubicBezTo>
                  <a:cubicBezTo>
                    <a:pt x="43" y="24"/>
                    <a:pt x="42" y="22"/>
                    <a:pt x="42" y="20"/>
                  </a:cubicBezTo>
                  <a:cubicBezTo>
                    <a:pt x="42" y="17"/>
                    <a:pt x="43" y="14"/>
                    <a:pt x="44" y="12"/>
                  </a:cubicBezTo>
                  <a:cubicBezTo>
                    <a:pt x="45" y="10"/>
                    <a:pt x="46" y="8"/>
                    <a:pt x="48" y="6"/>
                  </a:cubicBezTo>
                  <a:cubicBezTo>
                    <a:pt x="50" y="4"/>
                    <a:pt x="52" y="3"/>
                    <a:pt x="54" y="2"/>
                  </a:cubicBezTo>
                  <a:cubicBezTo>
                    <a:pt x="56" y="1"/>
                    <a:pt x="59" y="0"/>
                    <a:pt x="62" y="0"/>
                  </a:cubicBezTo>
                  <a:cubicBezTo>
                    <a:pt x="65" y="0"/>
                    <a:pt x="67" y="1"/>
                    <a:pt x="70" y="2"/>
                  </a:cubicBezTo>
                  <a:cubicBezTo>
                    <a:pt x="72" y="3"/>
                    <a:pt x="74" y="4"/>
                    <a:pt x="76" y="6"/>
                  </a:cubicBezTo>
                  <a:cubicBezTo>
                    <a:pt x="78" y="8"/>
                    <a:pt x="79" y="10"/>
                    <a:pt x="80" y="12"/>
                  </a:cubicBezTo>
                  <a:cubicBezTo>
                    <a:pt x="81" y="14"/>
                    <a:pt x="82" y="17"/>
                    <a:pt x="82" y="20"/>
                  </a:cubicBez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729" name="Freeform 28">
              <a:extLst>
                <a:ext uri="{FF2B5EF4-FFF2-40B4-BE49-F238E27FC236}">
                  <a16:creationId xmlns:a16="http://schemas.microsoft.com/office/drawing/2014/main" id="{2A94763F-0516-4A24-A646-01C52FA958D6}"/>
                </a:ext>
              </a:extLst>
            </p:cNvPr>
            <p:cNvSpPr>
              <a:spLocks noEditPoints="1"/>
            </p:cNvSpPr>
            <p:nvPr/>
          </p:nvSpPr>
          <p:spPr bwMode="black">
            <a:xfrm>
              <a:off x="8183732" y="5629302"/>
              <a:ext cx="104732" cy="159462"/>
            </a:xfrm>
            <a:custGeom>
              <a:avLst/>
              <a:gdLst/>
              <a:ahLst/>
              <a:cxnLst>
                <a:cxn ang="0">
                  <a:pos x="33" y="85"/>
                </a:cxn>
                <a:cxn ang="0">
                  <a:pos x="45" y="115"/>
                </a:cxn>
                <a:cxn ang="0">
                  <a:pos x="77" y="125"/>
                </a:cxn>
                <a:cxn ang="0">
                  <a:pos x="100" y="121"/>
                </a:cxn>
                <a:cxn ang="0">
                  <a:pos x="120" y="111"/>
                </a:cxn>
                <a:cxn ang="0">
                  <a:pos x="120" y="139"/>
                </a:cxn>
                <a:cxn ang="0">
                  <a:pos x="113" y="142"/>
                </a:cxn>
                <a:cxn ang="0">
                  <a:pos x="104" y="145"/>
                </a:cxn>
                <a:cxn ang="0">
                  <a:pos x="92" y="148"/>
                </a:cxn>
                <a:cxn ang="0">
                  <a:pos x="77" y="150"/>
                </a:cxn>
                <a:cxn ang="0">
                  <a:pos x="73" y="160"/>
                </a:cxn>
                <a:cxn ang="0">
                  <a:pos x="72" y="169"/>
                </a:cxn>
                <a:cxn ang="0">
                  <a:pos x="75" y="179"/>
                </a:cxn>
                <a:cxn ang="0">
                  <a:pos x="84" y="182"/>
                </a:cxn>
                <a:cxn ang="0">
                  <a:pos x="87" y="182"/>
                </a:cxn>
                <a:cxn ang="0">
                  <a:pos x="91" y="181"/>
                </a:cxn>
                <a:cxn ang="0">
                  <a:pos x="94" y="180"/>
                </a:cxn>
                <a:cxn ang="0">
                  <a:pos x="98" y="178"/>
                </a:cxn>
                <a:cxn ang="0">
                  <a:pos x="98" y="196"/>
                </a:cxn>
                <a:cxn ang="0">
                  <a:pos x="88" y="199"/>
                </a:cxn>
                <a:cxn ang="0">
                  <a:pos x="77" y="200"/>
                </a:cxn>
                <a:cxn ang="0">
                  <a:pos x="56" y="194"/>
                </a:cxn>
                <a:cxn ang="0">
                  <a:pos x="49" y="175"/>
                </a:cxn>
                <a:cxn ang="0">
                  <a:pos x="51" y="162"/>
                </a:cxn>
                <a:cxn ang="0">
                  <a:pos x="58" y="150"/>
                </a:cxn>
                <a:cxn ang="0">
                  <a:pos x="34" y="143"/>
                </a:cxn>
                <a:cxn ang="0">
                  <a:pos x="16" y="128"/>
                </a:cxn>
                <a:cxn ang="0">
                  <a:pos x="4" y="106"/>
                </a:cxn>
                <a:cxn ang="0">
                  <a:pos x="0" y="77"/>
                </a:cxn>
                <a:cxn ang="0">
                  <a:pos x="6" y="42"/>
                </a:cxn>
                <a:cxn ang="0">
                  <a:pos x="22" y="18"/>
                </a:cxn>
                <a:cxn ang="0">
                  <a:pos x="44" y="4"/>
                </a:cxn>
                <a:cxn ang="0">
                  <a:pos x="68" y="0"/>
                </a:cxn>
                <a:cxn ang="0">
                  <a:pos x="96" y="5"/>
                </a:cxn>
                <a:cxn ang="0">
                  <a:pos x="116" y="19"/>
                </a:cxn>
                <a:cxn ang="0">
                  <a:pos x="127" y="41"/>
                </a:cxn>
                <a:cxn ang="0">
                  <a:pos x="131" y="69"/>
                </a:cxn>
                <a:cxn ang="0">
                  <a:pos x="131" y="85"/>
                </a:cxn>
                <a:cxn ang="0">
                  <a:pos x="33" y="85"/>
                </a:cxn>
                <a:cxn ang="0">
                  <a:pos x="97" y="46"/>
                </a:cxn>
                <a:cxn ang="0">
                  <a:pos x="92" y="35"/>
                </a:cxn>
                <a:cxn ang="0">
                  <a:pos x="82" y="28"/>
                </a:cxn>
                <a:cxn ang="0">
                  <a:pos x="68" y="25"/>
                </a:cxn>
                <a:cxn ang="0">
                  <a:pos x="56" y="28"/>
                </a:cxn>
                <a:cxn ang="0">
                  <a:pos x="46" y="35"/>
                </a:cxn>
                <a:cxn ang="0">
                  <a:pos x="38" y="46"/>
                </a:cxn>
                <a:cxn ang="0">
                  <a:pos x="33" y="60"/>
                </a:cxn>
                <a:cxn ang="0">
                  <a:pos x="99" y="60"/>
                </a:cxn>
                <a:cxn ang="0">
                  <a:pos x="97" y="46"/>
                </a:cxn>
              </a:cxnLst>
              <a:rect l="0" t="0" r="r" b="b"/>
              <a:pathLst>
                <a:path w="131" h="200">
                  <a:moveTo>
                    <a:pt x="33" y="85"/>
                  </a:moveTo>
                  <a:cubicBezTo>
                    <a:pt x="34" y="98"/>
                    <a:pt x="38" y="108"/>
                    <a:pt x="45" y="115"/>
                  </a:cubicBezTo>
                  <a:cubicBezTo>
                    <a:pt x="53" y="122"/>
                    <a:pt x="63" y="125"/>
                    <a:pt x="77" y="125"/>
                  </a:cubicBezTo>
                  <a:cubicBezTo>
                    <a:pt x="85" y="125"/>
                    <a:pt x="93" y="124"/>
                    <a:pt x="100" y="121"/>
                  </a:cubicBezTo>
                  <a:cubicBezTo>
                    <a:pt x="108" y="119"/>
                    <a:pt x="114" y="115"/>
                    <a:pt x="120" y="111"/>
                  </a:cubicBezTo>
                  <a:cubicBezTo>
                    <a:pt x="120" y="139"/>
                    <a:pt x="120" y="139"/>
                    <a:pt x="120" y="139"/>
                  </a:cubicBezTo>
                  <a:cubicBezTo>
                    <a:pt x="118" y="140"/>
                    <a:pt x="116" y="141"/>
                    <a:pt x="113" y="142"/>
                  </a:cubicBezTo>
                  <a:cubicBezTo>
                    <a:pt x="111" y="143"/>
                    <a:pt x="107" y="144"/>
                    <a:pt x="104" y="145"/>
                  </a:cubicBezTo>
                  <a:cubicBezTo>
                    <a:pt x="100" y="147"/>
                    <a:pt x="96" y="148"/>
                    <a:pt x="92" y="148"/>
                  </a:cubicBezTo>
                  <a:cubicBezTo>
                    <a:pt x="87" y="149"/>
                    <a:pt x="82" y="150"/>
                    <a:pt x="77" y="150"/>
                  </a:cubicBezTo>
                  <a:cubicBezTo>
                    <a:pt x="76" y="153"/>
                    <a:pt x="74" y="156"/>
                    <a:pt x="73" y="160"/>
                  </a:cubicBezTo>
                  <a:cubicBezTo>
                    <a:pt x="72" y="163"/>
                    <a:pt x="72" y="166"/>
                    <a:pt x="72" y="169"/>
                  </a:cubicBezTo>
                  <a:cubicBezTo>
                    <a:pt x="72" y="174"/>
                    <a:pt x="73" y="177"/>
                    <a:pt x="75" y="179"/>
                  </a:cubicBezTo>
                  <a:cubicBezTo>
                    <a:pt x="77" y="181"/>
                    <a:pt x="80" y="182"/>
                    <a:pt x="84" y="182"/>
                  </a:cubicBezTo>
                  <a:cubicBezTo>
                    <a:pt x="85" y="182"/>
                    <a:pt x="86" y="182"/>
                    <a:pt x="87" y="182"/>
                  </a:cubicBezTo>
                  <a:cubicBezTo>
                    <a:pt x="88" y="182"/>
                    <a:pt x="89" y="181"/>
                    <a:pt x="91" y="181"/>
                  </a:cubicBezTo>
                  <a:cubicBezTo>
                    <a:pt x="92" y="181"/>
                    <a:pt x="93" y="180"/>
                    <a:pt x="94" y="180"/>
                  </a:cubicBezTo>
                  <a:cubicBezTo>
                    <a:pt x="96" y="179"/>
                    <a:pt x="97" y="179"/>
                    <a:pt x="98" y="178"/>
                  </a:cubicBezTo>
                  <a:cubicBezTo>
                    <a:pt x="98" y="196"/>
                    <a:pt x="98" y="196"/>
                    <a:pt x="98" y="196"/>
                  </a:cubicBezTo>
                  <a:cubicBezTo>
                    <a:pt x="95" y="197"/>
                    <a:pt x="92" y="198"/>
                    <a:pt x="88" y="199"/>
                  </a:cubicBezTo>
                  <a:cubicBezTo>
                    <a:pt x="85" y="200"/>
                    <a:pt x="81" y="200"/>
                    <a:pt x="77" y="200"/>
                  </a:cubicBezTo>
                  <a:cubicBezTo>
                    <a:pt x="67" y="200"/>
                    <a:pt x="60" y="198"/>
                    <a:pt x="56" y="194"/>
                  </a:cubicBezTo>
                  <a:cubicBezTo>
                    <a:pt x="51" y="189"/>
                    <a:pt x="49" y="183"/>
                    <a:pt x="49" y="175"/>
                  </a:cubicBezTo>
                  <a:cubicBezTo>
                    <a:pt x="49" y="171"/>
                    <a:pt x="49" y="166"/>
                    <a:pt x="51" y="162"/>
                  </a:cubicBezTo>
                  <a:cubicBezTo>
                    <a:pt x="53" y="158"/>
                    <a:pt x="55" y="154"/>
                    <a:pt x="58" y="150"/>
                  </a:cubicBezTo>
                  <a:cubicBezTo>
                    <a:pt x="49" y="149"/>
                    <a:pt x="41" y="147"/>
                    <a:pt x="34" y="143"/>
                  </a:cubicBezTo>
                  <a:cubicBezTo>
                    <a:pt x="27" y="139"/>
                    <a:pt x="21" y="135"/>
                    <a:pt x="16" y="128"/>
                  </a:cubicBezTo>
                  <a:cubicBezTo>
                    <a:pt x="11" y="122"/>
                    <a:pt x="7" y="115"/>
                    <a:pt x="4" y="106"/>
                  </a:cubicBezTo>
                  <a:cubicBezTo>
                    <a:pt x="1" y="97"/>
                    <a:pt x="0" y="88"/>
                    <a:pt x="0" y="77"/>
                  </a:cubicBezTo>
                  <a:cubicBezTo>
                    <a:pt x="0" y="63"/>
                    <a:pt x="2" y="52"/>
                    <a:pt x="6" y="42"/>
                  </a:cubicBezTo>
                  <a:cubicBezTo>
                    <a:pt x="10" y="33"/>
                    <a:pt x="16" y="25"/>
                    <a:pt x="22" y="18"/>
                  </a:cubicBezTo>
                  <a:cubicBezTo>
                    <a:pt x="29" y="12"/>
                    <a:pt x="36" y="7"/>
                    <a:pt x="44" y="4"/>
                  </a:cubicBezTo>
                  <a:cubicBezTo>
                    <a:pt x="52" y="1"/>
                    <a:pt x="60" y="0"/>
                    <a:pt x="68" y="0"/>
                  </a:cubicBezTo>
                  <a:cubicBezTo>
                    <a:pt x="79" y="0"/>
                    <a:pt x="88" y="2"/>
                    <a:pt x="96" y="5"/>
                  </a:cubicBezTo>
                  <a:cubicBezTo>
                    <a:pt x="104" y="8"/>
                    <a:pt x="110" y="13"/>
                    <a:pt x="116" y="19"/>
                  </a:cubicBezTo>
                  <a:cubicBezTo>
                    <a:pt x="121" y="25"/>
                    <a:pt x="125" y="32"/>
                    <a:pt x="127" y="41"/>
                  </a:cubicBezTo>
                  <a:cubicBezTo>
                    <a:pt x="130" y="49"/>
                    <a:pt x="131" y="59"/>
                    <a:pt x="131" y="69"/>
                  </a:cubicBezTo>
                  <a:cubicBezTo>
                    <a:pt x="131" y="85"/>
                    <a:pt x="131" y="85"/>
                    <a:pt x="131" y="85"/>
                  </a:cubicBezTo>
                  <a:lnTo>
                    <a:pt x="33" y="85"/>
                  </a:lnTo>
                  <a:close/>
                  <a:moveTo>
                    <a:pt x="97" y="46"/>
                  </a:moveTo>
                  <a:cubicBezTo>
                    <a:pt x="96" y="42"/>
                    <a:pt x="94" y="38"/>
                    <a:pt x="92" y="35"/>
                  </a:cubicBezTo>
                  <a:cubicBezTo>
                    <a:pt x="89" y="32"/>
                    <a:pt x="86" y="30"/>
                    <a:pt x="82" y="28"/>
                  </a:cubicBezTo>
                  <a:cubicBezTo>
                    <a:pt x="79" y="26"/>
                    <a:pt x="74" y="25"/>
                    <a:pt x="68" y="25"/>
                  </a:cubicBezTo>
                  <a:cubicBezTo>
                    <a:pt x="64" y="25"/>
                    <a:pt x="60" y="26"/>
                    <a:pt x="56" y="28"/>
                  </a:cubicBezTo>
                  <a:cubicBezTo>
                    <a:pt x="52" y="29"/>
                    <a:pt x="49" y="32"/>
                    <a:pt x="46" y="35"/>
                  </a:cubicBezTo>
                  <a:cubicBezTo>
                    <a:pt x="43" y="38"/>
                    <a:pt x="40" y="42"/>
                    <a:pt x="38" y="46"/>
                  </a:cubicBezTo>
                  <a:cubicBezTo>
                    <a:pt x="36" y="50"/>
                    <a:pt x="34" y="55"/>
                    <a:pt x="33" y="60"/>
                  </a:cubicBezTo>
                  <a:cubicBezTo>
                    <a:pt x="99" y="60"/>
                    <a:pt x="99" y="60"/>
                    <a:pt x="99" y="60"/>
                  </a:cubicBezTo>
                  <a:cubicBezTo>
                    <a:pt x="99" y="55"/>
                    <a:pt x="98" y="51"/>
                    <a:pt x="97" y="46"/>
                  </a:cubicBez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grpSp>
      <p:grpSp>
        <p:nvGrpSpPr>
          <p:cNvPr id="514" name="Group 513">
            <a:extLst>
              <a:ext uri="{FF2B5EF4-FFF2-40B4-BE49-F238E27FC236}">
                <a16:creationId xmlns:a16="http://schemas.microsoft.com/office/drawing/2014/main" id="{5CF33E67-EE5F-410F-B968-5F2A805451DE}"/>
              </a:ext>
            </a:extLst>
          </p:cNvPr>
          <p:cNvGrpSpPr/>
          <p:nvPr/>
        </p:nvGrpSpPr>
        <p:grpSpPr bwMode="black">
          <a:xfrm>
            <a:off x="7538895" y="4350756"/>
            <a:ext cx="747828" cy="186858"/>
            <a:chOff x="4872260" y="5575584"/>
            <a:chExt cx="765942" cy="198016"/>
          </a:xfrm>
          <a:solidFill>
            <a:srgbClr val="FFFFFF"/>
          </a:solidFill>
          <a:effectLst/>
        </p:grpSpPr>
        <p:sp>
          <p:nvSpPr>
            <p:cNvPr id="717" name="Freeform 30">
              <a:extLst>
                <a:ext uri="{FF2B5EF4-FFF2-40B4-BE49-F238E27FC236}">
                  <a16:creationId xmlns:a16="http://schemas.microsoft.com/office/drawing/2014/main" id="{C8F99C58-614D-487A-BA07-3C532A4F0EEE}"/>
                </a:ext>
              </a:extLst>
            </p:cNvPr>
            <p:cNvSpPr>
              <a:spLocks noEditPoints="1"/>
            </p:cNvSpPr>
            <p:nvPr/>
          </p:nvSpPr>
          <p:spPr bwMode="black">
            <a:xfrm>
              <a:off x="4872260" y="5578313"/>
              <a:ext cx="145392" cy="181255"/>
            </a:xfrm>
            <a:custGeom>
              <a:avLst/>
              <a:gdLst/>
              <a:ahLst/>
              <a:cxnLst>
                <a:cxn ang="0">
                  <a:pos x="131" y="197"/>
                </a:cxn>
                <a:cxn ang="0">
                  <a:pos x="131" y="144"/>
                </a:cxn>
                <a:cxn ang="0">
                  <a:pos x="27" y="144"/>
                </a:cxn>
                <a:cxn ang="0">
                  <a:pos x="27" y="197"/>
                </a:cxn>
                <a:cxn ang="0">
                  <a:pos x="0" y="197"/>
                </a:cxn>
                <a:cxn ang="0">
                  <a:pos x="0" y="118"/>
                </a:cxn>
                <a:cxn ang="0">
                  <a:pos x="13" y="118"/>
                </a:cxn>
                <a:cxn ang="0">
                  <a:pos x="38" y="65"/>
                </a:cxn>
                <a:cxn ang="0">
                  <a:pos x="48" y="0"/>
                </a:cxn>
                <a:cxn ang="0">
                  <a:pos x="135" y="0"/>
                </a:cxn>
                <a:cxn ang="0">
                  <a:pos x="135" y="118"/>
                </a:cxn>
                <a:cxn ang="0">
                  <a:pos x="158" y="118"/>
                </a:cxn>
                <a:cxn ang="0">
                  <a:pos x="158" y="197"/>
                </a:cxn>
                <a:cxn ang="0">
                  <a:pos x="131" y="197"/>
                </a:cxn>
                <a:cxn ang="0">
                  <a:pos x="103" y="26"/>
                </a:cxn>
                <a:cxn ang="0">
                  <a:pos x="73" y="26"/>
                </a:cxn>
                <a:cxn ang="0">
                  <a:pos x="65" y="74"/>
                </a:cxn>
                <a:cxn ang="0">
                  <a:pos x="46" y="118"/>
                </a:cxn>
                <a:cxn ang="0">
                  <a:pos x="103" y="118"/>
                </a:cxn>
                <a:cxn ang="0">
                  <a:pos x="103" y="26"/>
                </a:cxn>
              </a:cxnLst>
              <a:rect l="0" t="0" r="r" b="b"/>
              <a:pathLst>
                <a:path w="158" h="197">
                  <a:moveTo>
                    <a:pt x="131" y="197"/>
                  </a:moveTo>
                  <a:cubicBezTo>
                    <a:pt x="131" y="144"/>
                    <a:pt x="131" y="144"/>
                    <a:pt x="131" y="144"/>
                  </a:cubicBezTo>
                  <a:cubicBezTo>
                    <a:pt x="27" y="144"/>
                    <a:pt x="27" y="144"/>
                    <a:pt x="27" y="144"/>
                  </a:cubicBezTo>
                  <a:cubicBezTo>
                    <a:pt x="27" y="197"/>
                    <a:pt x="27" y="197"/>
                    <a:pt x="27" y="197"/>
                  </a:cubicBezTo>
                  <a:cubicBezTo>
                    <a:pt x="0" y="197"/>
                    <a:pt x="0" y="197"/>
                    <a:pt x="0" y="197"/>
                  </a:cubicBezTo>
                  <a:cubicBezTo>
                    <a:pt x="0" y="118"/>
                    <a:pt x="0" y="118"/>
                    <a:pt x="0" y="118"/>
                  </a:cubicBezTo>
                  <a:cubicBezTo>
                    <a:pt x="13" y="118"/>
                    <a:pt x="13" y="118"/>
                    <a:pt x="13" y="118"/>
                  </a:cubicBezTo>
                  <a:cubicBezTo>
                    <a:pt x="23" y="102"/>
                    <a:pt x="32" y="84"/>
                    <a:pt x="38" y="65"/>
                  </a:cubicBezTo>
                  <a:cubicBezTo>
                    <a:pt x="43" y="45"/>
                    <a:pt x="47" y="24"/>
                    <a:pt x="48" y="0"/>
                  </a:cubicBezTo>
                  <a:cubicBezTo>
                    <a:pt x="135" y="0"/>
                    <a:pt x="135" y="0"/>
                    <a:pt x="135" y="0"/>
                  </a:cubicBezTo>
                  <a:cubicBezTo>
                    <a:pt x="135" y="118"/>
                    <a:pt x="135" y="118"/>
                    <a:pt x="135" y="118"/>
                  </a:cubicBezTo>
                  <a:cubicBezTo>
                    <a:pt x="158" y="118"/>
                    <a:pt x="158" y="118"/>
                    <a:pt x="158" y="118"/>
                  </a:cubicBezTo>
                  <a:cubicBezTo>
                    <a:pt x="158" y="197"/>
                    <a:pt x="158" y="197"/>
                    <a:pt x="158" y="197"/>
                  </a:cubicBezTo>
                  <a:lnTo>
                    <a:pt x="131" y="197"/>
                  </a:lnTo>
                  <a:close/>
                  <a:moveTo>
                    <a:pt x="103" y="26"/>
                  </a:moveTo>
                  <a:cubicBezTo>
                    <a:pt x="73" y="26"/>
                    <a:pt x="73" y="26"/>
                    <a:pt x="73" y="26"/>
                  </a:cubicBezTo>
                  <a:cubicBezTo>
                    <a:pt x="72" y="43"/>
                    <a:pt x="69" y="59"/>
                    <a:pt x="65" y="74"/>
                  </a:cubicBezTo>
                  <a:cubicBezTo>
                    <a:pt x="61" y="89"/>
                    <a:pt x="54" y="104"/>
                    <a:pt x="46" y="118"/>
                  </a:cubicBezTo>
                  <a:cubicBezTo>
                    <a:pt x="103" y="118"/>
                    <a:pt x="103" y="118"/>
                    <a:pt x="103" y="118"/>
                  </a:cubicBezTo>
                  <a:lnTo>
                    <a:pt x="103" y="26"/>
                  </a:ln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718" name="Freeform 31">
              <a:extLst>
                <a:ext uri="{FF2B5EF4-FFF2-40B4-BE49-F238E27FC236}">
                  <a16:creationId xmlns:a16="http://schemas.microsoft.com/office/drawing/2014/main" id="{30590204-FC3C-4EE0-BDED-FF0D85FFF3E7}"/>
                </a:ext>
              </a:extLst>
            </p:cNvPr>
            <p:cNvSpPr>
              <a:spLocks noEditPoints="1"/>
            </p:cNvSpPr>
            <p:nvPr/>
          </p:nvSpPr>
          <p:spPr bwMode="black">
            <a:xfrm>
              <a:off x="5025838" y="5578313"/>
              <a:ext cx="116158" cy="132530"/>
            </a:xfrm>
            <a:custGeom>
              <a:avLst/>
              <a:gdLst/>
              <a:ahLst/>
              <a:cxnLst>
                <a:cxn ang="0">
                  <a:pos x="93" y="144"/>
                </a:cxn>
                <a:cxn ang="0">
                  <a:pos x="93" y="90"/>
                </a:cxn>
                <a:cxn ang="0">
                  <a:pos x="77" y="90"/>
                </a:cxn>
                <a:cxn ang="0">
                  <a:pos x="70" y="90"/>
                </a:cxn>
                <a:cxn ang="0">
                  <a:pos x="63" y="93"/>
                </a:cxn>
                <a:cxn ang="0">
                  <a:pos x="56" y="99"/>
                </a:cxn>
                <a:cxn ang="0">
                  <a:pos x="50" y="110"/>
                </a:cxn>
                <a:cxn ang="0">
                  <a:pos x="36" y="144"/>
                </a:cxn>
                <a:cxn ang="0">
                  <a:pos x="0" y="144"/>
                </a:cxn>
                <a:cxn ang="0">
                  <a:pos x="17" y="106"/>
                </a:cxn>
                <a:cxn ang="0">
                  <a:pos x="28" y="90"/>
                </a:cxn>
                <a:cxn ang="0">
                  <a:pos x="45" y="80"/>
                </a:cxn>
                <a:cxn ang="0">
                  <a:pos x="18" y="68"/>
                </a:cxn>
                <a:cxn ang="0">
                  <a:pos x="9" y="42"/>
                </a:cxn>
                <a:cxn ang="0">
                  <a:pos x="12" y="26"/>
                </a:cxn>
                <a:cxn ang="0">
                  <a:pos x="22" y="13"/>
                </a:cxn>
                <a:cxn ang="0">
                  <a:pos x="39" y="4"/>
                </a:cxn>
                <a:cxn ang="0">
                  <a:pos x="66" y="0"/>
                </a:cxn>
                <a:cxn ang="0">
                  <a:pos x="126" y="0"/>
                </a:cxn>
                <a:cxn ang="0">
                  <a:pos x="126" y="144"/>
                </a:cxn>
                <a:cxn ang="0">
                  <a:pos x="93" y="144"/>
                </a:cxn>
                <a:cxn ang="0">
                  <a:pos x="93" y="24"/>
                </a:cxn>
                <a:cxn ang="0">
                  <a:pos x="71" y="24"/>
                </a:cxn>
                <a:cxn ang="0">
                  <a:pos x="50" y="29"/>
                </a:cxn>
                <a:cxn ang="0">
                  <a:pos x="43" y="45"/>
                </a:cxn>
                <a:cxn ang="0">
                  <a:pos x="50" y="62"/>
                </a:cxn>
                <a:cxn ang="0">
                  <a:pos x="71" y="67"/>
                </a:cxn>
                <a:cxn ang="0">
                  <a:pos x="93" y="67"/>
                </a:cxn>
                <a:cxn ang="0">
                  <a:pos x="93" y="24"/>
                </a:cxn>
              </a:cxnLst>
              <a:rect l="0" t="0" r="r" b="b"/>
              <a:pathLst>
                <a:path w="126" h="144">
                  <a:moveTo>
                    <a:pt x="93" y="144"/>
                  </a:moveTo>
                  <a:cubicBezTo>
                    <a:pt x="93" y="90"/>
                    <a:pt x="93" y="90"/>
                    <a:pt x="93" y="90"/>
                  </a:cubicBezTo>
                  <a:cubicBezTo>
                    <a:pt x="77" y="90"/>
                    <a:pt x="77" y="90"/>
                    <a:pt x="77" y="90"/>
                  </a:cubicBezTo>
                  <a:cubicBezTo>
                    <a:pt x="75" y="90"/>
                    <a:pt x="73" y="90"/>
                    <a:pt x="70" y="90"/>
                  </a:cubicBezTo>
                  <a:cubicBezTo>
                    <a:pt x="68" y="91"/>
                    <a:pt x="65" y="92"/>
                    <a:pt x="63" y="93"/>
                  </a:cubicBezTo>
                  <a:cubicBezTo>
                    <a:pt x="61" y="95"/>
                    <a:pt x="58" y="97"/>
                    <a:pt x="56" y="99"/>
                  </a:cubicBezTo>
                  <a:cubicBezTo>
                    <a:pt x="54" y="102"/>
                    <a:pt x="52" y="106"/>
                    <a:pt x="50" y="110"/>
                  </a:cubicBezTo>
                  <a:cubicBezTo>
                    <a:pt x="36" y="144"/>
                    <a:pt x="36" y="144"/>
                    <a:pt x="36" y="144"/>
                  </a:cubicBezTo>
                  <a:cubicBezTo>
                    <a:pt x="0" y="144"/>
                    <a:pt x="0" y="144"/>
                    <a:pt x="0" y="144"/>
                  </a:cubicBezTo>
                  <a:cubicBezTo>
                    <a:pt x="17" y="106"/>
                    <a:pt x="17" y="106"/>
                    <a:pt x="17" y="106"/>
                  </a:cubicBezTo>
                  <a:cubicBezTo>
                    <a:pt x="20" y="99"/>
                    <a:pt x="24" y="94"/>
                    <a:pt x="28" y="90"/>
                  </a:cubicBezTo>
                  <a:cubicBezTo>
                    <a:pt x="32" y="86"/>
                    <a:pt x="38" y="82"/>
                    <a:pt x="45" y="80"/>
                  </a:cubicBezTo>
                  <a:cubicBezTo>
                    <a:pt x="33" y="79"/>
                    <a:pt x="24" y="74"/>
                    <a:pt x="18" y="68"/>
                  </a:cubicBezTo>
                  <a:cubicBezTo>
                    <a:pt x="12" y="61"/>
                    <a:pt x="9" y="53"/>
                    <a:pt x="9" y="42"/>
                  </a:cubicBezTo>
                  <a:cubicBezTo>
                    <a:pt x="9" y="36"/>
                    <a:pt x="10" y="31"/>
                    <a:pt x="12" y="26"/>
                  </a:cubicBezTo>
                  <a:cubicBezTo>
                    <a:pt x="14" y="21"/>
                    <a:pt x="18" y="17"/>
                    <a:pt x="22" y="13"/>
                  </a:cubicBezTo>
                  <a:cubicBezTo>
                    <a:pt x="27" y="9"/>
                    <a:pt x="32" y="6"/>
                    <a:pt x="39" y="4"/>
                  </a:cubicBezTo>
                  <a:cubicBezTo>
                    <a:pt x="47" y="1"/>
                    <a:pt x="55" y="0"/>
                    <a:pt x="66" y="0"/>
                  </a:cubicBezTo>
                  <a:cubicBezTo>
                    <a:pt x="126" y="0"/>
                    <a:pt x="126" y="0"/>
                    <a:pt x="126" y="0"/>
                  </a:cubicBezTo>
                  <a:cubicBezTo>
                    <a:pt x="126" y="144"/>
                    <a:pt x="126" y="144"/>
                    <a:pt x="126" y="144"/>
                  </a:cubicBezTo>
                  <a:lnTo>
                    <a:pt x="93" y="144"/>
                  </a:lnTo>
                  <a:close/>
                  <a:moveTo>
                    <a:pt x="93" y="24"/>
                  </a:moveTo>
                  <a:cubicBezTo>
                    <a:pt x="71" y="24"/>
                    <a:pt x="71" y="24"/>
                    <a:pt x="71" y="24"/>
                  </a:cubicBezTo>
                  <a:cubicBezTo>
                    <a:pt x="61" y="24"/>
                    <a:pt x="54" y="25"/>
                    <a:pt x="50" y="29"/>
                  </a:cubicBezTo>
                  <a:cubicBezTo>
                    <a:pt x="45" y="32"/>
                    <a:pt x="43" y="38"/>
                    <a:pt x="43" y="45"/>
                  </a:cubicBezTo>
                  <a:cubicBezTo>
                    <a:pt x="43" y="53"/>
                    <a:pt x="45" y="58"/>
                    <a:pt x="50" y="62"/>
                  </a:cubicBezTo>
                  <a:cubicBezTo>
                    <a:pt x="55" y="66"/>
                    <a:pt x="62" y="67"/>
                    <a:pt x="71" y="67"/>
                  </a:cubicBezTo>
                  <a:cubicBezTo>
                    <a:pt x="93" y="67"/>
                    <a:pt x="93" y="67"/>
                    <a:pt x="93" y="67"/>
                  </a:cubicBezTo>
                  <a:lnTo>
                    <a:pt x="93" y="24"/>
                  </a:ln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719" name="Freeform 32">
              <a:extLst>
                <a:ext uri="{FF2B5EF4-FFF2-40B4-BE49-F238E27FC236}">
                  <a16:creationId xmlns:a16="http://schemas.microsoft.com/office/drawing/2014/main" id="{C5F57F08-CC8B-42E9-BAFF-3833305B52A3}"/>
                </a:ext>
              </a:extLst>
            </p:cNvPr>
            <p:cNvSpPr>
              <a:spLocks/>
            </p:cNvSpPr>
            <p:nvPr/>
          </p:nvSpPr>
          <p:spPr bwMode="black">
            <a:xfrm>
              <a:off x="5177078" y="5578313"/>
              <a:ext cx="121615" cy="132530"/>
            </a:xfrm>
            <a:custGeom>
              <a:avLst/>
              <a:gdLst/>
              <a:ahLst/>
              <a:cxnLst>
                <a:cxn ang="0">
                  <a:pos x="210" y="340"/>
                </a:cxn>
                <a:cxn ang="0">
                  <a:pos x="78" y="177"/>
                </a:cxn>
                <a:cxn ang="0">
                  <a:pos x="75" y="177"/>
                </a:cxn>
                <a:cxn ang="0">
                  <a:pos x="75" y="340"/>
                </a:cxn>
                <a:cxn ang="0">
                  <a:pos x="0" y="340"/>
                </a:cxn>
                <a:cxn ang="0">
                  <a:pos x="0" y="0"/>
                </a:cxn>
                <a:cxn ang="0">
                  <a:pos x="75" y="0"/>
                </a:cxn>
                <a:cxn ang="0">
                  <a:pos x="75" y="156"/>
                </a:cxn>
                <a:cxn ang="0">
                  <a:pos x="78" y="156"/>
                </a:cxn>
                <a:cxn ang="0">
                  <a:pos x="203" y="0"/>
                </a:cxn>
                <a:cxn ang="0">
                  <a:pos x="300" y="0"/>
                </a:cxn>
                <a:cxn ang="0">
                  <a:pos x="156" y="163"/>
                </a:cxn>
                <a:cxn ang="0">
                  <a:pos x="312" y="340"/>
                </a:cxn>
                <a:cxn ang="0">
                  <a:pos x="210" y="340"/>
                </a:cxn>
              </a:cxnLst>
              <a:rect l="0" t="0" r="r" b="b"/>
              <a:pathLst>
                <a:path w="312" h="340">
                  <a:moveTo>
                    <a:pt x="210" y="340"/>
                  </a:moveTo>
                  <a:lnTo>
                    <a:pt x="78" y="177"/>
                  </a:lnTo>
                  <a:lnTo>
                    <a:pt x="75" y="177"/>
                  </a:lnTo>
                  <a:lnTo>
                    <a:pt x="75" y="340"/>
                  </a:lnTo>
                  <a:lnTo>
                    <a:pt x="0" y="340"/>
                  </a:lnTo>
                  <a:lnTo>
                    <a:pt x="0" y="0"/>
                  </a:lnTo>
                  <a:lnTo>
                    <a:pt x="75" y="0"/>
                  </a:lnTo>
                  <a:lnTo>
                    <a:pt x="75" y="156"/>
                  </a:lnTo>
                  <a:lnTo>
                    <a:pt x="78" y="156"/>
                  </a:lnTo>
                  <a:lnTo>
                    <a:pt x="203" y="0"/>
                  </a:lnTo>
                  <a:lnTo>
                    <a:pt x="300" y="0"/>
                  </a:lnTo>
                  <a:lnTo>
                    <a:pt x="156" y="163"/>
                  </a:lnTo>
                  <a:lnTo>
                    <a:pt x="312" y="340"/>
                  </a:lnTo>
                  <a:lnTo>
                    <a:pt x="210" y="340"/>
                  </a:ln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720" name="Freeform 33">
              <a:extLst>
                <a:ext uri="{FF2B5EF4-FFF2-40B4-BE49-F238E27FC236}">
                  <a16:creationId xmlns:a16="http://schemas.microsoft.com/office/drawing/2014/main" id="{025C7387-8361-4F83-843D-E938A7EC7621}"/>
                </a:ext>
              </a:extLst>
            </p:cNvPr>
            <p:cNvSpPr>
              <a:spLocks/>
            </p:cNvSpPr>
            <p:nvPr/>
          </p:nvSpPr>
          <p:spPr bwMode="black">
            <a:xfrm>
              <a:off x="5292846" y="5578313"/>
              <a:ext cx="133699" cy="195287"/>
            </a:xfrm>
            <a:custGeom>
              <a:avLst/>
              <a:gdLst/>
              <a:ahLst/>
              <a:cxnLst>
                <a:cxn ang="0">
                  <a:pos x="83" y="161"/>
                </a:cxn>
                <a:cxn ang="0">
                  <a:pos x="59" y="200"/>
                </a:cxn>
                <a:cxn ang="0">
                  <a:pos x="26" y="212"/>
                </a:cxn>
                <a:cxn ang="0">
                  <a:pos x="16" y="211"/>
                </a:cxn>
                <a:cxn ang="0">
                  <a:pos x="6" y="209"/>
                </a:cxn>
                <a:cxn ang="0">
                  <a:pos x="6" y="182"/>
                </a:cxn>
                <a:cxn ang="0">
                  <a:pos x="14" y="184"/>
                </a:cxn>
                <a:cxn ang="0">
                  <a:pos x="22" y="185"/>
                </a:cxn>
                <a:cxn ang="0">
                  <a:pos x="36" y="181"/>
                </a:cxn>
                <a:cxn ang="0">
                  <a:pos x="47" y="167"/>
                </a:cxn>
                <a:cxn ang="0">
                  <a:pos x="57" y="144"/>
                </a:cxn>
                <a:cxn ang="0">
                  <a:pos x="0" y="0"/>
                </a:cxn>
                <a:cxn ang="0">
                  <a:pos x="36" y="0"/>
                </a:cxn>
                <a:cxn ang="0">
                  <a:pos x="70" y="102"/>
                </a:cxn>
                <a:cxn ang="0">
                  <a:pos x="72" y="109"/>
                </a:cxn>
                <a:cxn ang="0">
                  <a:pos x="73" y="115"/>
                </a:cxn>
                <a:cxn ang="0">
                  <a:pos x="74" y="115"/>
                </a:cxn>
                <a:cxn ang="0">
                  <a:pos x="75" y="109"/>
                </a:cxn>
                <a:cxn ang="0">
                  <a:pos x="77" y="102"/>
                </a:cxn>
                <a:cxn ang="0">
                  <a:pos x="112" y="0"/>
                </a:cxn>
                <a:cxn ang="0">
                  <a:pos x="145" y="0"/>
                </a:cxn>
                <a:cxn ang="0">
                  <a:pos x="83" y="161"/>
                </a:cxn>
              </a:cxnLst>
              <a:rect l="0" t="0" r="r" b="b"/>
              <a:pathLst>
                <a:path w="145" h="212">
                  <a:moveTo>
                    <a:pt x="83" y="161"/>
                  </a:moveTo>
                  <a:cubicBezTo>
                    <a:pt x="76" y="179"/>
                    <a:pt x="68" y="192"/>
                    <a:pt x="59" y="200"/>
                  </a:cubicBezTo>
                  <a:cubicBezTo>
                    <a:pt x="49" y="208"/>
                    <a:pt x="38" y="212"/>
                    <a:pt x="26" y="212"/>
                  </a:cubicBezTo>
                  <a:cubicBezTo>
                    <a:pt x="23" y="212"/>
                    <a:pt x="20" y="212"/>
                    <a:pt x="16" y="211"/>
                  </a:cubicBezTo>
                  <a:cubicBezTo>
                    <a:pt x="12" y="211"/>
                    <a:pt x="9" y="210"/>
                    <a:pt x="6" y="209"/>
                  </a:cubicBezTo>
                  <a:cubicBezTo>
                    <a:pt x="6" y="182"/>
                    <a:pt x="6" y="182"/>
                    <a:pt x="6" y="182"/>
                  </a:cubicBezTo>
                  <a:cubicBezTo>
                    <a:pt x="8" y="183"/>
                    <a:pt x="11" y="184"/>
                    <a:pt x="14" y="184"/>
                  </a:cubicBezTo>
                  <a:cubicBezTo>
                    <a:pt x="17" y="185"/>
                    <a:pt x="20" y="185"/>
                    <a:pt x="22" y="185"/>
                  </a:cubicBezTo>
                  <a:cubicBezTo>
                    <a:pt x="27" y="185"/>
                    <a:pt x="32" y="184"/>
                    <a:pt x="36" y="181"/>
                  </a:cubicBezTo>
                  <a:cubicBezTo>
                    <a:pt x="41" y="178"/>
                    <a:pt x="45" y="174"/>
                    <a:pt x="47" y="167"/>
                  </a:cubicBezTo>
                  <a:cubicBezTo>
                    <a:pt x="57" y="144"/>
                    <a:pt x="57" y="144"/>
                    <a:pt x="57" y="144"/>
                  </a:cubicBezTo>
                  <a:cubicBezTo>
                    <a:pt x="0" y="0"/>
                    <a:pt x="0" y="0"/>
                    <a:pt x="0" y="0"/>
                  </a:cubicBezTo>
                  <a:cubicBezTo>
                    <a:pt x="36" y="0"/>
                    <a:pt x="36" y="0"/>
                    <a:pt x="36" y="0"/>
                  </a:cubicBezTo>
                  <a:cubicBezTo>
                    <a:pt x="70" y="102"/>
                    <a:pt x="70" y="102"/>
                    <a:pt x="70" y="102"/>
                  </a:cubicBezTo>
                  <a:cubicBezTo>
                    <a:pt x="71" y="104"/>
                    <a:pt x="71" y="106"/>
                    <a:pt x="72" y="109"/>
                  </a:cubicBezTo>
                  <a:cubicBezTo>
                    <a:pt x="72" y="112"/>
                    <a:pt x="73" y="114"/>
                    <a:pt x="73" y="115"/>
                  </a:cubicBezTo>
                  <a:cubicBezTo>
                    <a:pt x="74" y="115"/>
                    <a:pt x="74" y="115"/>
                    <a:pt x="74" y="115"/>
                  </a:cubicBezTo>
                  <a:cubicBezTo>
                    <a:pt x="74" y="114"/>
                    <a:pt x="75" y="112"/>
                    <a:pt x="75" y="109"/>
                  </a:cubicBezTo>
                  <a:cubicBezTo>
                    <a:pt x="76" y="107"/>
                    <a:pt x="76" y="104"/>
                    <a:pt x="77" y="102"/>
                  </a:cubicBezTo>
                  <a:cubicBezTo>
                    <a:pt x="112" y="0"/>
                    <a:pt x="112" y="0"/>
                    <a:pt x="112" y="0"/>
                  </a:cubicBezTo>
                  <a:cubicBezTo>
                    <a:pt x="145" y="0"/>
                    <a:pt x="145" y="0"/>
                    <a:pt x="145" y="0"/>
                  </a:cubicBezTo>
                  <a:lnTo>
                    <a:pt x="83" y="161"/>
                  </a:ln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721" name="Freeform 34">
              <a:extLst>
                <a:ext uri="{FF2B5EF4-FFF2-40B4-BE49-F238E27FC236}">
                  <a16:creationId xmlns:a16="http://schemas.microsoft.com/office/drawing/2014/main" id="{7F4C088B-45B0-43D1-9891-ACA58D7E0740}"/>
                </a:ext>
              </a:extLst>
            </p:cNvPr>
            <p:cNvSpPr>
              <a:spLocks noEditPoints="1"/>
            </p:cNvSpPr>
            <p:nvPr/>
          </p:nvSpPr>
          <p:spPr bwMode="black">
            <a:xfrm>
              <a:off x="5442137" y="5575584"/>
              <a:ext cx="196065" cy="138767"/>
            </a:xfrm>
            <a:custGeom>
              <a:avLst/>
              <a:gdLst/>
              <a:ahLst/>
              <a:cxnLst>
                <a:cxn ang="0">
                  <a:pos x="213" y="74"/>
                </a:cxn>
                <a:cxn ang="0">
                  <a:pos x="208" y="106"/>
                </a:cxn>
                <a:cxn ang="0">
                  <a:pos x="194" y="130"/>
                </a:cxn>
                <a:cxn ang="0">
                  <a:pos x="171" y="145"/>
                </a:cxn>
                <a:cxn ang="0">
                  <a:pos x="140" y="151"/>
                </a:cxn>
                <a:cxn ang="0">
                  <a:pos x="112" y="146"/>
                </a:cxn>
                <a:cxn ang="0">
                  <a:pos x="90" y="133"/>
                </a:cxn>
                <a:cxn ang="0">
                  <a:pos x="76" y="112"/>
                </a:cxn>
                <a:cxn ang="0">
                  <a:pos x="70" y="85"/>
                </a:cxn>
                <a:cxn ang="0">
                  <a:pos x="32" y="85"/>
                </a:cxn>
                <a:cxn ang="0">
                  <a:pos x="32" y="147"/>
                </a:cxn>
                <a:cxn ang="0">
                  <a:pos x="0" y="147"/>
                </a:cxn>
                <a:cxn ang="0">
                  <a:pos x="0" y="3"/>
                </a:cxn>
                <a:cxn ang="0">
                  <a:pos x="32" y="3"/>
                </a:cxn>
                <a:cxn ang="0">
                  <a:pos x="32" y="59"/>
                </a:cxn>
                <a:cxn ang="0">
                  <a:pos x="71" y="59"/>
                </a:cxn>
                <a:cxn ang="0">
                  <a:pos x="79" y="33"/>
                </a:cxn>
                <a:cxn ang="0">
                  <a:pos x="95" y="15"/>
                </a:cxn>
                <a:cxn ang="0">
                  <a:pos x="117" y="4"/>
                </a:cxn>
                <a:cxn ang="0">
                  <a:pos x="144" y="0"/>
                </a:cxn>
                <a:cxn ang="0">
                  <a:pos x="174" y="5"/>
                </a:cxn>
                <a:cxn ang="0">
                  <a:pos x="196" y="20"/>
                </a:cxn>
                <a:cxn ang="0">
                  <a:pos x="209" y="44"/>
                </a:cxn>
                <a:cxn ang="0">
                  <a:pos x="213" y="74"/>
                </a:cxn>
                <a:cxn ang="0">
                  <a:pos x="179" y="75"/>
                </a:cxn>
                <a:cxn ang="0">
                  <a:pos x="170" y="39"/>
                </a:cxn>
                <a:cxn ang="0">
                  <a:pos x="142" y="26"/>
                </a:cxn>
                <a:cxn ang="0">
                  <a:pos x="126" y="29"/>
                </a:cxn>
                <a:cxn ang="0">
                  <a:pos x="114" y="38"/>
                </a:cxn>
                <a:cxn ang="0">
                  <a:pos x="106" y="54"/>
                </a:cxn>
                <a:cxn ang="0">
                  <a:pos x="103" y="76"/>
                </a:cxn>
                <a:cxn ang="0">
                  <a:pos x="106" y="97"/>
                </a:cxn>
                <a:cxn ang="0">
                  <a:pos x="114" y="112"/>
                </a:cxn>
                <a:cxn ang="0">
                  <a:pos x="126" y="121"/>
                </a:cxn>
                <a:cxn ang="0">
                  <a:pos x="142" y="124"/>
                </a:cxn>
                <a:cxn ang="0">
                  <a:pos x="170" y="112"/>
                </a:cxn>
                <a:cxn ang="0">
                  <a:pos x="179" y="75"/>
                </a:cxn>
              </a:cxnLst>
              <a:rect l="0" t="0" r="r" b="b"/>
              <a:pathLst>
                <a:path w="213" h="151">
                  <a:moveTo>
                    <a:pt x="213" y="74"/>
                  </a:moveTo>
                  <a:cubicBezTo>
                    <a:pt x="213" y="86"/>
                    <a:pt x="211" y="96"/>
                    <a:pt x="208" y="106"/>
                  </a:cubicBezTo>
                  <a:cubicBezTo>
                    <a:pt x="205" y="115"/>
                    <a:pt x="200" y="124"/>
                    <a:pt x="194" y="130"/>
                  </a:cubicBezTo>
                  <a:cubicBezTo>
                    <a:pt x="187" y="137"/>
                    <a:pt x="180" y="142"/>
                    <a:pt x="171" y="145"/>
                  </a:cubicBezTo>
                  <a:cubicBezTo>
                    <a:pt x="162" y="149"/>
                    <a:pt x="151" y="151"/>
                    <a:pt x="140" y="151"/>
                  </a:cubicBezTo>
                  <a:cubicBezTo>
                    <a:pt x="130" y="151"/>
                    <a:pt x="120" y="149"/>
                    <a:pt x="112" y="146"/>
                  </a:cubicBezTo>
                  <a:cubicBezTo>
                    <a:pt x="103" y="143"/>
                    <a:pt x="96" y="139"/>
                    <a:pt x="90" y="133"/>
                  </a:cubicBezTo>
                  <a:cubicBezTo>
                    <a:pt x="84" y="127"/>
                    <a:pt x="80" y="121"/>
                    <a:pt x="76" y="112"/>
                  </a:cubicBezTo>
                  <a:cubicBezTo>
                    <a:pt x="73" y="104"/>
                    <a:pt x="71" y="95"/>
                    <a:pt x="70" y="85"/>
                  </a:cubicBezTo>
                  <a:cubicBezTo>
                    <a:pt x="32" y="85"/>
                    <a:pt x="32" y="85"/>
                    <a:pt x="32" y="85"/>
                  </a:cubicBezTo>
                  <a:cubicBezTo>
                    <a:pt x="32" y="147"/>
                    <a:pt x="32" y="147"/>
                    <a:pt x="32" y="147"/>
                  </a:cubicBezTo>
                  <a:cubicBezTo>
                    <a:pt x="0" y="147"/>
                    <a:pt x="0" y="147"/>
                    <a:pt x="0" y="147"/>
                  </a:cubicBezTo>
                  <a:cubicBezTo>
                    <a:pt x="0" y="3"/>
                    <a:pt x="0" y="3"/>
                    <a:pt x="0" y="3"/>
                  </a:cubicBezTo>
                  <a:cubicBezTo>
                    <a:pt x="32" y="3"/>
                    <a:pt x="32" y="3"/>
                    <a:pt x="32" y="3"/>
                  </a:cubicBezTo>
                  <a:cubicBezTo>
                    <a:pt x="32" y="59"/>
                    <a:pt x="32" y="59"/>
                    <a:pt x="32" y="59"/>
                  </a:cubicBezTo>
                  <a:cubicBezTo>
                    <a:pt x="71" y="59"/>
                    <a:pt x="71" y="59"/>
                    <a:pt x="71" y="59"/>
                  </a:cubicBezTo>
                  <a:cubicBezTo>
                    <a:pt x="72" y="49"/>
                    <a:pt x="75" y="41"/>
                    <a:pt x="79" y="33"/>
                  </a:cubicBezTo>
                  <a:cubicBezTo>
                    <a:pt x="83" y="26"/>
                    <a:pt x="89" y="20"/>
                    <a:pt x="95" y="15"/>
                  </a:cubicBezTo>
                  <a:cubicBezTo>
                    <a:pt x="101" y="10"/>
                    <a:pt x="108" y="6"/>
                    <a:pt x="117" y="4"/>
                  </a:cubicBezTo>
                  <a:cubicBezTo>
                    <a:pt x="125" y="1"/>
                    <a:pt x="134" y="0"/>
                    <a:pt x="144" y="0"/>
                  </a:cubicBezTo>
                  <a:cubicBezTo>
                    <a:pt x="155" y="0"/>
                    <a:pt x="165" y="2"/>
                    <a:pt x="174" y="5"/>
                  </a:cubicBezTo>
                  <a:cubicBezTo>
                    <a:pt x="183" y="9"/>
                    <a:pt x="190" y="14"/>
                    <a:pt x="196" y="20"/>
                  </a:cubicBezTo>
                  <a:cubicBezTo>
                    <a:pt x="202" y="27"/>
                    <a:pt x="206" y="35"/>
                    <a:pt x="209" y="44"/>
                  </a:cubicBezTo>
                  <a:cubicBezTo>
                    <a:pt x="212" y="53"/>
                    <a:pt x="213" y="63"/>
                    <a:pt x="213" y="74"/>
                  </a:cubicBezTo>
                  <a:close/>
                  <a:moveTo>
                    <a:pt x="179" y="75"/>
                  </a:moveTo>
                  <a:cubicBezTo>
                    <a:pt x="179" y="59"/>
                    <a:pt x="176" y="47"/>
                    <a:pt x="170" y="39"/>
                  </a:cubicBezTo>
                  <a:cubicBezTo>
                    <a:pt x="164" y="30"/>
                    <a:pt x="154" y="26"/>
                    <a:pt x="142" y="26"/>
                  </a:cubicBezTo>
                  <a:cubicBezTo>
                    <a:pt x="136" y="26"/>
                    <a:pt x="131" y="27"/>
                    <a:pt x="126" y="29"/>
                  </a:cubicBezTo>
                  <a:cubicBezTo>
                    <a:pt x="121" y="31"/>
                    <a:pt x="117" y="34"/>
                    <a:pt x="114" y="38"/>
                  </a:cubicBezTo>
                  <a:cubicBezTo>
                    <a:pt x="110" y="42"/>
                    <a:pt x="108" y="48"/>
                    <a:pt x="106" y="54"/>
                  </a:cubicBezTo>
                  <a:cubicBezTo>
                    <a:pt x="104" y="60"/>
                    <a:pt x="103" y="67"/>
                    <a:pt x="103" y="76"/>
                  </a:cubicBezTo>
                  <a:cubicBezTo>
                    <a:pt x="103" y="84"/>
                    <a:pt x="104" y="91"/>
                    <a:pt x="106" y="97"/>
                  </a:cubicBezTo>
                  <a:cubicBezTo>
                    <a:pt x="108" y="103"/>
                    <a:pt x="110" y="108"/>
                    <a:pt x="114" y="112"/>
                  </a:cubicBezTo>
                  <a:cubicBezTo>
                    <a:pt x="117" y="116"/>
                    <a:pt x="121" y="119"/>
                    <a:pt x="126" y="121"/>
                  </a:cubicBezTo>
                  <a:cubicBezTo>
                    <a:pt x="131" y="123"/>
                    <a:pt x="136" y="124"/>
                    <a:pt x="142" y="124"/>
                  </a:cubicBezTo>
                  <a:cubicBezTo>
                    <a:pt x="155" y="124"/>
                    <a:pt x="164" y="120"/>
                    <a:pt x="170" y="112"/>
                  </a:cubicBezTo>
                  <a:cubicBezTo>
                    <a:pt x="176" y="103"/>
                    <a:pt x="179" y="91"/>
                    <a:pt x="179" y="75"/>
                  </a:cubicBez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grpSp>
      <p:grpSp>
        <p:nvGrpSpPr>
          <p:cNvPr id="6" name="Group 5">
            <a:extLst>
              <a:ext uri="{FF2B5EF4-FFF2-40B4-BE49-F238E27FC236}">
                <a16:creationId xmlns:a16="http://schemas.microsoft.com/office/drawing/2014/main" id="{59499B2D-258C-41E8-A7EF-DD3D6890FC4A}"/>
              </a:ext>
            </a:extLst>
          </p:cNvPr>
          <p:cNvGrpSpPr/>
          <p:nvPr/>
        </p:nvGrpSpPr>
        <p:grpSpPr>
          <a:xfrm>
            <a:off x="6173775" y="4384849"/>
            <a:ext cx="1003623" cy="152766"/>
            <a:chOff x="6297571" y="4472277"/>
            <a:chExt cx="1023748" cy="155829"/>
          </a:xfrm>
        </p:grpSpPr>
        <p:sp>
          <p:nvSpPr>
            <p:cNvPr id="712" name="Freeform 20">
              <a:extLst>
                <a:ext uri="{FF2B5EF4-FFF2-40B4-BE49-F238E27FC236}">
                  <a16:creationId xmlns:a16="http://schemas.microsoft.com/office/drawing/2014/main" id="{3DC3E6A0-A8D8-4199-8F7C-E5FFA5F79B8D}"/>
                </a:ext>
              </a:extLst>
            </p:cNvPr>
            <p:cNvSpPr>
              <a:spLocks/>
            </p:cNvSpPr>
            <p:nvPr/>
          </p:nvSpPr>
          <p:spPr bwMode="black">
            <a:xfrm>
              <a:off x="6646155" y="4472277"/>
              <a:ext cx="99488" cy="155828"/>
            </a:xfrm>
            <a:custGeom>
              <a:avLst/>
              <a:gdLst/>
              <a:ahLst/>
              <a:cxnLst>
                <a:cxn ang="0">
                  <a:pos x="210" y="504"/>
                </a:cxn>
                <a:cxn ang="0">
                  <a:pos x="77" y="341"/>
                </a:cxn>
                <a:cxn ang="0">
                  <a:pos x="75" y="341"/>
                </a:cxn>
                <a:cxn ang="0">
                  <a:pos x="75" y="504"/>
                </a:cxn>
                <a:cxn ang="0">
                  <a:pos x="0" y="504"/>
                </a:cxn>
                <a:cxn ang="0">
                  <a:pos x="0" y="0"/>
                </a:cxn>
                <a:cxn ang="0">
                  <a:pos x="75" y="0"/>
                </a:cxn>
                <a:cxn ang="0">
                  <a:pos x="75" y="319"/>
                </a:cxn>
                <a:cxn ang="0">
                  <a:pos x="77" y="319"/>
                </a:cxn>
                <a:cxn ang="0">
                  <a:pos x="203" y="163"/>
                </a:cxn>
                <a:cxn ang="0">
                  <a:pos x="302" y="163"/>
                </a:cxn>
                <a:cxn ang="0">
                  <a:pos x="155" y="326"/>
                </a:cxn>
                <a:cxn ang="0">
                  <a:pos x="311" y="504"/>
                </a:cxn>
                <a:cxn ang="0">
                  <a:pos x="210" y="504"/>
                </a:cxn>
              </a:cxnLst>
              <a:rect l="0" t="0" r="r" b="b"/>
              <a:pathLst>
                <a:path w="311" h="504">
                  <a:moveTo>
                    <a:pt x="210" y="504"/>
                  </a:moveTo>
                  <a:lnTo>
                    <a:pt x="77" y="341"/>
                  </a:lnTo>
                  <a:lnTo>
                    <a:pt x="75" y="341"/>
                  </a:lnTo>
                  <a:lnTo>
                    <a:pt x="75" y="504"/>
                  </a:lnTo>
                  <a:lnTo>
                    <a:pt x="0" y="504"/>
                  </a:lnTo>
                  <a:lnTo>
                    <a:pt x="0" y="0"/>
                  </a:lnTo>
                  <a:lnTo>
                    <a:pt x="75" y="0"/>
                  </a:lnTo>
                  <a:lnTo>
                    <a:pt x="75" y="319"/>
                  </a:lnTo>
                  <a:lnTo>
                    <a:pt x="77" y="319"/>
                  </a:lnTo>
                  <a:lnTo>
                    <a:pt x="203" y="163"/>
                  </a:lnTo>
                  <a:lnTo>
                    <a:pt x="302" y="163"/>
                  </a:lnTo>
                  <a:lnTo>
                    <a:pt x="155" y="326"/>
                  </a:lnTo>
                  <a:lnTo>
                    <a:pt x="311" y="504"/>
                  </a:lnTo>
                  <a:lnTo>
                    <a:pt x="210" y="504"/>
                  </a:lnTo>
                  <a:close/>
                </a:path>
              </a:pathLst>
            </a:custGeom>
            <a:solidFill>
              <a:srgbClr val="FFFFFF"/>
            </a:solid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709" name="Freeform 17">
              <a:extLst>
                <a:ext uri="{FF2B5EF4-FFF2-40B4-BE49-F238E27FC236}">
                  <a16:creationId xmlns:a16="http://schemas.microsoft.com/office/drawing/2014/main" id="{00FC74F9-1DD0-4C72-8FDA-91545B1B195F}"/>
                </a:ext>
              </a:extLst>
            </p:cNvPr>
            <p:cNvSpPr>
              <a:spLocks noEditPoints="1"/>
            </p:cNvSpPr>
            <p:nvPr/>
          </p:nvSpPr>
          <p:spPr bwMode="black">
            <a:xfrm>
              <a:off x="6297571" y="4481243"/>
              <a:ext cx="128279" cy="146862"/>
            </a:xfrm>
            <a:custGeom>
              <a:avLst/>
              <a:gdLst/>
              <a:ahLst/>
              <a:cxnLst>
                <a:cxn ang="0">
                  <a:pos x="170" y="98"/>
                </a:cxn>
                <a:cxn ang="0">
                  <a:pos x="162" y="140"/>
                </a:cxn>
                <a:cxn ang="0">
                  <a:pos x="140" y="173"/>
                </a:cxn>
                <a:cxn ang="0">
                  <a:pos x="105" y="194"/>
                </a:cxn>
                <a:cxn ang="0">
                  <a:pos x="60" y="201"/>
                </a:cxn>
                <a:cxn ang="0">
                  <a:pos x="0" y="201"/>
                </a:cxn>
                <a:cxn ang="0">
                  <a:pos x="0" y="0"/>
                </a:cxn>
                <a:cxn ang="0">
                  <a:pos x="62" y="0"/>
                </a:cxn>
                <a:cxn ang="0">
                  <a:pos x="143" y="25"/>
                </a:cxn>
                <a:cxn ang="0">
                  <a:pos x="170" y="98"/>
                </a:cxn>
                <a:cxn ang="0">
                  <a:pos x="134" y="98"/>
                </a:cxn>
                <a:cxn ang="0">
                  <a:pos x="129" y="69"/>
                </a:cxn>
                <a:cxn ang="0">
                  <a:pos x="115" y="47"/>
                </a:cxn>
                <a:cxn ang="0">
                  <a:pos x="92" y="33"/>
                </a:cxn>
                <a:cxn ang="0">
                  <a:pos x="61" y="29"/>
                </a:cxn>
                <a:cxn ang="0">
                  <a:pos x="33" y="29"/>
                </a:cxn>
                <a:cxn ang="0">
                  <a:pos x="33" y="172"/>
                </a:cxn>
                <a:cxn ang="0">
                  <a:pos x="60" y="172"/>
                </a:cxn>
                <a:cxn ang="0">
                  <a:pos x="92" y="167"/>
                </a:cxn>
                <a:cxn ang="0">
                  <a:pos x="115" y="152"/>
                </a:cxn>
                <a:cxn ang="0">
                  <a:pos x="129" y="129"/>
                </a:cxn>
                <a:cxn ang="0">
                  <a:pos x="134" y="98"/>
                </a:cxn>
              </a:cxnLst>
              <a:rect l="0" t="0" r="r" b="b"/>
              <a:pathLst>
                <a:path w="170" h="201">
                  <a:moveTo>
                    <a:pt x="170" y="98"/>
                  </a:moveTo>
                  <a:cubicBezTo>
                    <a:pt x="170" y="113"/>
                    <a:pt x="167" y="128"/>
                    <a:pt x="162" y="140"/>
                  </a:cubicBezTo>
                  <a:cubicBezTo>
                    <a:pt x="157" y="153"/>
                    <a:pt x="149" y="164"/>
                    <a:pt x="140" y="173"/>
                  </a:cubicBezTo>
                  <a:cubicBezTo>
                    <a:pt x="130" y="182"/>
                    <a:pt x="119" y="189"/>
                    <a:pt x="105" y="194"/>
                  </a:cubicBezTo>
                  <a:cubicBezTo>
                    <a:pt x="92" y="199"/>
                    <a:pt x="77" y="201"/>
                    <a:pt x="60" y="201"/>
                  </a:cubicBezTo>
                  <a:cubicBezTo>
                    <a:pt x="0" y="201"/>
                    <a:pt x="0" y="201"/>
                    <a:pt x="0" y="201"/>
                  </a:cubicBezTo>
                  <a:cubicBezTo>
                    <a:pt x="0" y="0"/>
                    <a:pt x="0" y="0"/>
                    <a:pt x="0" y="0"/>
                  </a:cubicBezTo>
                  <a:cubicBezTo>
                    <a:pt x="62" y="0"/>
                    <a:pt x="62" y="0"/>
                    <a:pt x="62" y="0"/>
                  </a:cubicBezTo>
                  <a:cubicBezTo>
                    <a:pt x="98" y="0"/>
                    <a:pt x="125" y="8"/>
                    <a:pt x="143" y="25"/>
                  </a:cubicBezTo>
                  <a:cubicBezTo>
                    <a:pt x="161" y="41"/>
                    <a:pt x="170" y="66"/>
                    <a:pt x="170" y="98"/>
                  </a:cubicBezTo>
                  <a:close/>
                  <a:moveTo>
                    <a:pt x="134" y="98"/>
                  </a:moveTo>
                  <a:cubicBezTo>
                    <a:pt x="134" y="87"/>
                    <a:pt x="133" y="77"/>
                    <a:pt x="129" y="69"/>
                  </a:cubicBezTo>
                  <a:cubicBezTo>
                    <a:pt x="126" y="60"/>
                    <a:pt x="122" y="53"/>
                    <a:pt x="115" y="47"/>
                  </a:cubicBezTo>
                  <a:cubicBezTo>
                    <a:pt x="109" y="41"/>
                    <a:pt x="101" y="36"/>
                    <a:pt x="92" y="33"/>
                  </a:cubicBezTo>
                  <a:cubicBezTo>
                    <a:pt x="83" y="30"/>
                    <a:pt x="72" y="29"/>
                    <a:pt x="61" y="29"/>
                  </a:cubicBezTo>
                  <a:cubicBezTo>
                    <a:pt x="33" y="29"/>
                    <a:pt x="33" y="29"/>
                    <a:pt x="33" y="29"/>
                  </a:cubicBezTo>
                  <a:cubicBezTo>
                    <a:pt x="33" y="172"/>
                    <a:pt x="33" y="172"/>
                    <a:pt x="33" y="172"/>
                  </a:cubicBezTo>
                  <a:cubicBezTo>
                    <a:pt x="60" y="172"/>
                    <a:pt x="60" y="172"/>
                    <a:pt x="60" y="172"/>
                  </a:cubicBezTo>
                  <a:cubicBezTo>
                    <a:pt x="72" y="172"/>
                    <a:pt x="83" y="171"/>
                    <a:pt x="92" y="167"/>
                  </a:cubicBezTo>
                  <a:cubicBezTo>
                    <a:pt x="101" y="164"/>
                    <a:pt x="109" y="159"/>
                    <a:pt x="115" y="152"/>
                  </a:cubicBezTo>
                  <a:cubicBezTo>
                    <a:pt x="121" y="146"/>
                    <a:pt x="126" y="138"/>
                    <a:pt x="129" y="129"/>
                  </a:cubicBezTo>
                  <a:cubicBezTo>
                    <a:pt x="133" y="120"/>
                    <a:pt x="134" y="110"/>
                    <a:pt x="134" y="98"/>
                  </a:cubicBezTo>
                  <a:close/>
                </a:path>
              </a:pathLst>
            </a:custGeom>
            <a:solidFill>
              <a:srgbClr val="FFFFFF"/>
            </a:solid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710" name="Freeform 18">
              <a:extLst>
                <a:ext uri="{FF2B5EF4-FFF2-40B4-BE49-F238E27FC236}">
                  <a16:creationId xmlns:a16="http://schemas.microsoft.com/office/drawing/2014/main" id="{4B414358-CEC4-4168-8193-BAFCFC82F5A4}"/>
                </a:ext>
              </a:extLst>
            </p:cNvPr>
            <p:cNvSpPr>
              <a:spLocks noEditPoints="1"/>
            </p:cNvSpPr>
            <p:nvPr/>
          </p:nvSpPr>
          <p:spPr bwMode="black">
            <a:xfrm>
              <a:off x="6437366" y="4517726"/>
              <a:ext cx="91491" cy="110379"/>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3" y="113"/>
                </a:cxn>
                <a:cxn ang="0">
                  <a:pos x="38" y="119"/>
                </a:cxn>
                <a:cxn ang="0">
                  <a:pos x="46" y="123"/>
                </a:cxn>
                <a:cxn ang="0">
                  <a:pos x="56" y="125"/>
                </a:cxn>
                <a:cxn ang="0">
                  <a:pos x="69"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0" y="145"/>
                    <a:pt x="16" y="142"/>
                    <a:pt x="12" y="139"/>
                  </a:cubicBezTo>
                  <a:cubicBezTo>
                    <a:pt x="8" y="135"/>
                    <a:pt x="5" y="130"/>
                    <a:pt x="3" y="125"/>
                  </a:cubicBezTo>
                  <a:cubicBezTo>
                    <a:pt x="1" y="120"/>
                    <a:pt x="0" y="114"/>
                    <a:pt x="0" y="108"/>
                  </a:cubicBezTo>
                  <a:cubicBezTo>
                    <a:pt x="0" y="102"/>
                    <a:pt x="1" y="96"/>
                    <a:pt x="3" y="91"/>
                  </a:cubicBezTo>
                  <a:cubicBezTo>
                    <a:pt x="4" y="85"/>
                    <a:pt x="7" y="81"/>
                    <a:pt x="11" y="76"/>
                  </a:cubicBezTo>
                  <a:cubicBezTo>
                    <a:pt x="15" y="72"/>
                    <a:pt x="20" y="69"/>
                    <a:pt x="26" y="66"/>
                  </a:cubicBezTo>
                  <a:cubicBezTo>
                    <a:pt x="31" y="63"/>
                    <a:pt x="39" y="61"/>
                    <a:pt x="47" y="60"/>
                  </a:cubicBezTo>
                  <a:cubicBezTo>
                    <a:pt x="89" y="55"/>
                    <a:pt x="89" y="55"/>
                    <a:pt x="89" y="55"/>
                  </a:cubicBezTo>
                  <a:cubicBezTo>
                    <a:pt x="89" y="44"/>
                    <a:pt x="87" y="37"/>
                    <a:pt x="82" y="32"/>
                  </a:cubicBezTo>
                  <a:cubicBezTo>
                    <a:pt x="77" y="28"/>
                    <a:pt x="70" y="25"/>
                    <a:pt x="62" y="25"/>
                  </a:cubicBezTo>
                  <a:cubicBezTo>
                    <a:pt x="53" y="25"/>
                    <a:pt x="44" y="27"/>
                    <a:pt x="36" y="30"/>
                  </a:cubicBezTo>
                  <a:cubicBezTo>
                    <a:pt x="28" y="32"/>
                    <a:pt x="20" y="36"/>
                    <a:pt x="14" y="41"/>
                  </a:cubicBezTo>
                  <a:cubicBezTo>
                    <a:pt x="14" y="13"/>
                    <a:pt x="14" y="13"/>
                    <a:pt x="14" y="13"/>
                  </a:cubicBezTo>
                  <a:cubicBezTo>
                    <a:pt x="16" y="11"/>
                    <a:pt x="19" y="10"/>
                    <a:pt x="23" y="8"/>
                  </a:cubicBezTo>
                  <a:cubicBezTo>
                    <a:pt x="26"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1" y="86"/>
                    <a:pt x="39" y="87"/>
                    <a:pt x="37" y="89"/>
                  </a:cubicBezTo>
                  <a:cubicBezTo>
                    <a:pt x="35" y="91"/>
                    <a:pt x="34" y="93"/>
                    <a:pt x="33" y="96"/>
                  </a:cubicBezTo>
                  <a:cubicBezTo>
                    <a:pt x="32" y="98"/>
                    <a:pt x="32" y="101"/>
                    <a:pt x="32" y="105"/>
                  </a:cubicBezTo>
                  <a:cubicBezTo>
                    <a:pt x="32" y="107"/>
                    <a:pt x="32" y="110"/>
                    <a:pt x="33" y="113"/>
                  </a:cubicBezTo>
                  <a:cubicBezTo>
                    <a:pt x="35" y="115"/>
                    <a:pt x="36" y="117"/>
                    <a:pt x="38" y="119"/>
                  </a:cubicBezTo>
                  <a:cubicBezTo>
                    <a:pt x="40" y="121"/>
                    <a:pt x="43" y="122"/>
                    <a:pt x="46" y="123"/>
                  </a:cubicBezTo>
                  <a:cubicBezTo>
                    <a:pt x="49" y="124"/>
                    <a:pt x="52" y="125"/>
                    <a:pt x="56" y="125"/>
                  </a:cubicBezTo>
                  <a:cubicBezTo>
                    <a:pt x="61" y="125"/>
                    <a:pt x="65" y="124"/>
                    <a:pt x="69" y="122"/>
                  </a:cubicBezTo>
                  <a:cubicBezTo>
                    <a:pt x="73"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solidFill>
              <a:srgbClr val="FFFFFF"/>
            </a:solid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711" name="Freeform 19">
              <a:extLst>
                <a:ext uri="{FF2B5EF4-FFF2-40B4-BE49-F238E27FC236}">
                  <a16:creationId xmlns:a16="http://schemas.microsoft.com/office/drawing/2014/main" id="{CEFC4366-0CFF-40D3-AEF3-4F77E71DA660}"/>
                </a:ext>
              </a:extLst>
            </p:cNvPr>
            <p:cNvSpPr>
              <a:spLocks/>
            </p:cNvSpPr>
            <p:nvPr/>
          </p:nvSpPr>
          <p:spPr bwMode="black">
            <a:xfrm>
              <a:off x="6552209" y="4520509"/>
              <a:ext cx="95969" cy="107596"/>
            </a:xfrm>
            <a:custGeom>
              <a:avLst/>
              <a:gdLst/>
              <a:ahLst/>
              <a:cxnLst>
                <a:cxn ang="0">
                  <a:pos x="95" y="147"/>
                </a:cxn>
                <a:cxn ang="0">
                  <a:pos x="95" y="66"/>
                </a:cxn>
                <a:cxn ang="0">
                  <a:pos x="88" y="36"/>
                </a:cxn>
                <a:cxn ang="0">
                  <a:pos x="66" y="26"/>
                </a:cxn>
                <a:cxn ang="0">
                  <a:pos x="53" y="29"/>
                </a:cxn>
                <a:cxn ang="0">
                  <a:pos x="42" y="37"/>
                </a:cxn>
                <a:cxn ang="0">
                  <a:pos x="35" y="50"/>
                </a:cxn>
                <a:cxn ang="0">
                  <a:pos x="32" y="65"/>
                </a:cxn>
                <a:cxn ang="0">
                  <a:pos x="32" y="147"/>
                </a:cxn>
                <a:cxn ang="0">
                  <a:pos x="0" y="147"/>
                </a:cxn>
                <a:cxn ang="0">
                  <a:pos x="0" y="3"/>
                </a:cxn>
                <a:cxn ang="0">
                  <a:pos x="32" y="3"/>
                </a:cxn>
                <a:cxn ang="0">
                  <a:pos x="32" y="26"/>
                </a:cxn>
                <a:cxn ang="0">
                  <a:pos x="33" y="26"/>
                </a:cxn>
                <a:cxn ang="0">
                  <a:pos x="53" y="6"/>
                </a:cxn>
                <a:cxn ang="0">
                  <a:pos x="79" y="0"/>
                </a:cxn>
                <a:cxn ang="0">
                  <a:pos x="115" y="14"/>
                </a:cxn>
                <a:cxn ang="0">
                  <a:pos x="127" y="59"/>
                </a:cxn>
                <a:cxn ang="0">
                  <a:pos x="127" y="147"/>
                </a:cxn>
                <a:cxn ang="0">
                  <a:pos x="95" y="147"/>
                </a:cxn>
              </a:cxnLst>
              <a:rect l="0" t="0" r="r" b="b"/>
              <a:pathLst>
                <a:path w="127" h="147">
                  <a:moveTo>
                    <a:pt x="95" y="147"/>
                  </a:moveTo>
                  <a:cubicBezTo>
                    <a:pt x="95" y="66"/>
                    <a:pt x="95" y="66"/>
                    <a:pt x="95" y="66"/>
                  </a:cubicBezTo>
                  <a:cubicBezTo>
                    <a:pt x="95" y="53"/>
                    <a:pt x="93" y="43"/>
                    <a:pt x="88" y="36"/>
                  </a:cubicBezTo>
                  <a:cubicBezTo>
                    <a:pt x="84" y="30"/>
                    <a:pt x="76" y="26"/>
                    <a:pt x="66" y="26"/>
                  </a:cubicBezTo>
                  <a:cubicBezTo>
                    <a:pt x="61" y="26"/>
                    <a:pt x="57" y="27"/>
                    <a:pt x="53" y="29"/>
                  </a:cubicBezTo>
                  <a:cubicBezTo>
                    <a:pt x="49" y="31"/>
                    <a:pt x="45" y="34"/>
                    <a:pt x="42" y="37"/>
                  </a:cubicBezTo>
                  <a:cubicBezTo>
                    <a:pt x="39" y="41"/>
                    <a:pt x="36" y="45"/>
                    <a:pt x="35" y="50"/>
                  </a:cubicBezTo>
                  <a:cubicBezTo>
                    <a:pt x="33" y="54"/>
                    <a:pt x="32" y="60"/>
                    <a:pt x="32" y="65"/>
                  </a:cubicBezTo>
                  <a:cubicBezTo>
                    <a:pt x="32" y="147"/>
                    <a:pt x="32" y="147"/>
                    <a:pt x="32" y="147"/>
                  </a:cubicBezTo>
                  <a:cubicBezTo>
                    <a:pt x="0" y="147"/>
                    <a:pt x="0" y="147"/>
                    <a:pt x="0" y="147"/>
                  </a:cubicBezTo>
                  <a:cubicBezTo>
                    <a:pt x="0" y="3"/>
                    <a:pt x="0" y="3"/>
                    <a:pt x="0" y="3"/>
                  </a:cubicBezTo>
                  <a:cubicBezTo>
                    <a:pt x="32" y="3"/>
                    <a:pt x="32" y="3"/>
                    <a:pt x="32" y="3"/>
                  </a:cubicBezTo>
                  <a:cubicBezTo>
                    <a:pt x="32" y="26"/>
                    <a:pt x="32" y="26"/>
                    <a:pt x="32" y="26"/>
                  </a:cubicBezTo>
                  <a:cubicBezTo>
                    <a:pt x="33" y="26"/>
                    <a:pt x="33" y="26"/>
                    <a:pt x="33" y="26"/>
                  </a:cubicBezTo>
                  <a:cubicBezTo>
                    <a:pt x="39" y="17"/>
                    <a:pt x="45" y="10"/>
                    <a:pt x="53" y="6"/>
                  </a:cubicBezTo>
                  <a:cubicBezTo>
                    <a:pt x="61" y="2"/>
                    <a:pt x="70" y="0"/>
                    <a:pt x="79" y="0"/>
                  </a:cubicBezTo>
                  <a:cubicBezTo>
                    <a:pt x="95" y="0"/>
                    <a:pt x="106" y="5"/>
                    <a:pt x="115" y="14"/>
                  </a:cubicBezTo>
                  <a:cubicBezTo>
                    <a:pt x="123" y="24"/>
                    <a:pt x="127" y="39"/>
                    <a:pt x="127" y="59"/>
                  </a:cubicBezTo>
                  <a:cubicBezTo>
                    <a:pt x="127" y="147"/>
                    <a:pt x="127" y="147"/>
                    <a:pt x="127" y="147"/>
                  </a:cubicBezTo>
                  <a:lnTo>
                    <a:pt x="95" y="147"/>
                  </a:lnTo>
                  <a:close/>
                </a:path>
              </a:pathLst>
            </a:custGeom>
            <a:solidFill>
              <a:srgbClr val="FFFFFF"/>
            </a:solid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713" name="Freeform 21">
              <a:extLst>
                <a:ext uri="{FF2B5EF4-FFF2-40B4-BE49-F238E27FC236}">
                  <a16:creationId xmlns:a16="http://schemas.microsoft.com/office/drawing/2014/main" id="{C35CF26F-5FCA-4B08-8330-94361FAF92B7}"/>
                </a:ext>
              </a:extLst>
            </p:cNvPr>
            <p:cNvSpPr>
              <a:spLocks/>
            </p:cNvSpPr>
            <p:nvPr/>
          </p:nvSpPr>
          <p:spPr bwMode="black">
            <a:xfrm>
              <a:off x="6837877" y="4519891"/>
              <a:ext cx="96609" cy="108214"/>
            </a:xfrm>
            <a:custGeom>
              <a:avLst/>
              <a:gdLst/>
              <a:ahLst/>
              <a:cxnLst>
                <a:cxn ang="0">
                  <a:pos x="95" y="144"/>
                </a:cxn>
                <a:cxn ang="0">
                  <a:pos x="95" y="123"/>
                </a:cxn>
                <a:cxn ang="0">
                  <a:pos x="95" y="123"/>
                </a:cxn>
                <a:cxn ang="0">
                  <a:pos x="87" y="132"/>
                </a:cxn>
                <a:cxn ang="0">
                  <a:pos x="78" y="140"/>
                </a:cxn>
                <a:cxn ang="0">
                  <a:pos x="66" y="146"/>
                </a:cxn>
                <a:cxn ang="0">
                  <a:pos x="51" y="148"/>
                </a:cxn>
                <a:cxn ang="0">
                  <a:pos x="13" y="133"/>
                </a:cxn>
                <a:cxn ang="0">
                  <a:pos x="0" y="88"/>
                </a:cxn>
                <a:cxn ang="0">
                  <a:pos x="0" y="0"/>
                </a:cxn>
                <a:cxn ang="0">
                  <a:pos x="33" y="0"/>
                </a:cxn>
                <a:cxn ang="0">
                  <a:pos x="33" y="83"/>
                </a:cxn>
                <a:cxn ang="0">
                  <a:pos x="35" y="101"/>
                </a:cxn>
                <a:cxn ang="0">
                  <a:pos x="41" y="113"/>
                </a:cxn>
                <a:cxn ang="0">
                  <a:pos x="50" y="119"/>
                </a:cxn>
                <a:cxn ang="0">
                  <a:pos x="63" y="121"/>
                </a:cxn>
                <a:cxn ang="0">
                  <a:pos x="75" y="119"/>
                </a:cxn>
                <a:cxn ang="0">
                  <a:pos x="86" y="111"/>
                </a:cxn>
                <a:cxn ang="0">
                  <a:pos x="93" y="99"/>
                </a:cxn>
                <a:cxn ang="0">
                  <a:pos x="95" y="83"/>
                </a:cxn>
                <a:cxn ang="0">
                  <a:pos x="95" y="0"/>
                </a:cxn>
                <a:cxn ang="0">
                  <a:pos x="128" y="0"/>
                </a:cxn>
                <a:cxn ang="0">
                  <a:pos x="128" y="144"/>
                </a:cxn>
                <a:cxn ang="0">
                  <a:pos x="95" y="144"/>
                </a:cxn>
              </a:cxnLst>
              <a:rect l="0" t="0" r="r" b="b"/>
              <a:pathLst>
                <a:path w="128" h="148">
                  <a:moveTo>
                    <a:pt x="95" y="144"/>
                  </a:moveTo>
                  <a:cubicBezTo>
                    <a:pt x="95" y="123"/>
                    <a:pt x="95" y="123"/>
                    <a:pt x="95" y="123"/>
                  </a:cubicBezTo>
                  <a:cubicBezTo>
                    <a:pt x="95" y="123"/>
                    <a:pt x="95" y="123"/>
                    <a:pt x="95" y="123"/>
                  </a:cubicBezTo>
                  <a:cubicBezTo>
                    <a:pt x="93" y="126"/>
                    <a:pt x="90" y="129"/>
                    <a:pt x="87" y="132"/>
                  </a:cubicBezTo>
                  <a:cubicBezTo>
                    <a:pt x="85" y="135"/>
                    <a:pt x="81" y="138"/>
                    <a:pt x="78" y="140"/>
                  </a:cubicBezTo>
                  <a:cubicBezTo>
                    <a:pt x="74" y="143"/>
                    <a:pt x="70" y="144"/>
                    <a:pt x="66" y="146"/>
                  </a:cubicBezTo>
                  <a:cubicBezTo>
                    <a:pt x="61" y="147"/>
                    <a:pt x="56" y="148"/>
                    <a:pt x="51" y="148"/>
                  </a:cubicBezTo>
                  <a:cubicBezTo>
                    <a:pt x="35" y="148"/>
                    <a:pt x="22" y="143"/>
                    <a:pt x="13" y="133"/>
                  </a:cubicBezTo>
                  <a:cubicBezTo>
                    <a:pt x="4" y="122"/>
                    <a:pt x="0" y="107"/>
                    <a:pt x="0" y="88"/>
                  </a:cubicBezTo>
                  <a:cubicBezTo>
                    <a:pt x="0" y="0"/>
                    <a:pt x="0" y="0"/>
                    <a:pt x="0" y="0"/>
                  </a:cubicBezTo>
                  <a:cubicBezTo>
                    <a:pt x="33" y="0"/>
                    <a:pt x="33" y="0"/>
                    <a:pt x="33" y="0"/>
                  </a:cubicBezTo>
                  <a:cubicBezTo>
                    <a:pt x="33" y="83"/>
                    <a:pt x="33" y="83"/>
                    <a:pt x="33" y="83"/>
                  </a:cubicBezTo>
                  <a:cubicBezTo>
                    <a:pt x="33" y="90"/>
                    <a:pt x="33" y="96"/>
                    <a:pt x="35" y="101"/>
                  </a:cubicBezTo>
                  <a:cubicBezTo>
                    <a:pt x="36" y="106"/>
                    <a:pt x="38" y="110"/>
                    <a:pt x="41" y="113"/>
                  </a:cubicBezTo>
                  <a:cubicBezTo>
                    <a:pt x="44" y="116"/>
                    <a:pt x="47" y="118"/>
                    <a:pt x="50" y="119"/>
                  </a:cubicBezTo>
                  <a:cubicBezTo>
                    <a:pt x="54" y="120"/>
                    <a:pt x="58" y="121"/>
                    <a:pt x="63" y="121"/>
                  </a:cubicBezTo>
                  <a:cubicBezTo>
                    <a:pt x="67" y="121"/>
                    <a:pt x="71" y="120"/>
                    <a:pt x="75" y="119"/>
                  </a:cubicBezTo>
                  <a:cubicBezTo>
                    <a:pt x="79" y="117"/>
                    <a:pt x="83" y="115"/>
                    <a:pt x="86" y="111"/>
                  </a:cubicBezTo>
                  <a:cubicBezTo>
                    <a:pt x="89" y="108"/>
                    <a:pt x="91" y="104"/>
                    <a:pt x="93" y="99"/>
                  </a:cubicBezTo>
                  <a:cubicBezTo>
                    <a:pt x="94" y="95"/>
                    <a:pt x="95" y="89"/>
                    <a:pt x="95" y="83"/>
                  </a:cubicBezTo>
                  <a:cubicBezTo>
                    <a:pt x="95" y="0"/>
                    <a:pt x="95" y="0"/>
                    <a:pt x="95" y="0"/>
                  </a:cubicBezTo>
                  <a:cubicBezTo>
                    <a:pt x="128" y="0"/>
                    <a:pt x="128" y="0"/>
                    <a:pt x="128" y="0"/>
                  </a:cubicBezTo>
                  <a:cubicBezTo>
                    <a:pt x="128" y="144"/>
                    <a:pt x="128" y="144"/>
                    <a:pt x="128" y="144"/>
                  </a:cubicBezTo>
                  <a:lnTo>
                    <a:pt x="95" y="144"/>
                  </a:lnTo>
                  <a:close/>
                </a:path>
              </a:pathLst>
            </a:custGeom>
            <a:solidFill>
              <a:srgbClr val="FFFFFF"/>
            </a:solid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714" name="Freeform 22">
              <a:extLst>
                <a:ext uri="{FF2B5EF4-FFF2-40B4-BE49-F238E27FC236}">
                  <a16:creationId xmlns:a16="http://schemas.microsoft.com/office/drawing/2014/main" id="{CCC24E7C-2EC5-48D2-B669-53D565E1A9D3}"/>
                </a:ext>
              </a:extLst>
            </p:cNvPr>
            <p:cNvSpPr>
              <a:spLocks/>
            </p:cNvSpPr>
            <p:nvPr/>
          </p:nvSpPr>
          <p:spPr bwMode="black">
            <a:xfrm>
              <a:off x="7017375" y="4517726"/>
              <a:ext cx="155559" cy="110380"/>
            </a:xfrm>
            <a:custGeom>
              <a:avLst/>
              <a:gdLst/>
              <a:ahLst/>
              <a:cxnLst>
                <a:cxn ang="0">
                  <a:pos x="219" y="201"/>
                </a:cxn>
                <a:cxn ang="0">
                  <a:pos x="179" y="201"/>
                </a:cxn>
                <a:cxn ang="0">
                  <a:pos x="142" y="61"/>
                </a:cxn>
                <a:cxn ang="0">
                  <a:pos x="140" y="56"/>
                </a:cxn>
                <a:cxn ang="0">
                  <a:pos x="140" y="50"/>
                </a:cxn>
                <a:cxn ang="0">
                  <a:pos x="139" y="45"/>
                </a:cxn>
                <a:cxn ang="0">
                  <a:pos x="138" y="39"/>
                </a:cxn>
                <a:cxn ang="0">
                  <a:pos x="138" y="39"/>
                </a:cxn>
                <a:cxn ang="0">
                  <a:pos x="137" y="45"/>
                </a:cxn>
                <a:cxn ang="0">
                  <a:pos x="136" y="50"/>
                </a:cxn>
                <a:cxn ang="0">
                  <a:pos x="135" y="56"/>
                </a:cxn>
                <a:cxn ang="0">
                  <a:pos x="134" y="61"/>
                </a:cxn>
                <a:cxn ang="0">
                  <a:pos x="97" y="201"/>
                </a:cxn>
                <a:cxn ang="0">
                  <a:pos x="57" y="201"/>
                </a:cxn>
                <a:cxn ang="0">
                  <a:pos x="0" y="0"/>
                </a:cxn>
                <a:cxn ang="0">
                  <a:pos x="37" y="0"/>
                </a:cxn>
                <a:cxn ang="0">
                  <a:pos x="74" y="146"/>
                </a:cxn>
                <a:cxn ang="0">
                  <a:pos x="75" y="151"/>
                </a:cxn>
                <a:cxn ang="0">
                  <a:pos x="76" y="157"/>
                </a:cxn>
                <a:cxn ang="0">
                  <a:pos x="76" y="162"/>
                </a:cxn>
                <a:cxn ang="0">
                  <a:pos x="77" y="167"/>
                </a:cxn>
                <a:cxn ang="0">
                  <a:pos x="78" y="167"/>
                </a:cxn>
                <a:cxn ang="0">
                  <a:pos x="78" y="163"/>
                </a:cxn>
                <a:cxn ang="0">
                  <a:pos x="79" y="157"/>
                </a:cxn>
                <a:cxn ang="0">
                  <a:pos x="80" y="151"/>
                </a:cxn>
                <a:cxn ang="0">
                  <a:pos x="81" y="145"/>
                </a:cxn>
                <a:cxn ang="0">
                  <a:pos x="122" y="0"/>
                </a:cxn>
                <a:cxn ang="0">
                  <a:pos x="158" y="0"/>
                </a:cxn>
                <a:cxn ang="0">
                  <a:pos x="196" y="147"/>
                </a:cxn>
                <a:cxn ang="0">
                  <a:pos x="198" y="157"/>
                </a:cxn>
                <a:cxn ang="0">
                  <a:pos x="199" y="167"/>
                </a:cxn>
                <a:cxn ang="0">
                  <a:pos x="200" y="167"/>
                </a:cxn>
                <a:cxn ang="0">
                  <a:pos x="200" y="162"/>
                </a:cxn>
                <a:cxn ang="0">
                  <a:pos x="201" y="156"/>
                </a:cxn>
                <a:cxn ang="0">
                  <a:pos x="202" y="151"/>
                </a:cxn>
                <a:cxn ang="0">
                  <a:pos x="203" y="146"/>
                </a:cxn>
                <a:cxn ang="0">
                  <a:pos x="239" y="0"/>
                </a:cxn>
                <a:cxn ang="0">
                  <a:pos x="274" y="0"/>
                </a:cxn>
                <a:cxn ang="0">
                  <a:pos x="219" y="201"/>
                </a:cxn>
              </a:cxnLst>
              <a:rect l="0" t="0" r="r" b="b"/>
              <a:pathLst>
                <a:path w="274" h="201">
                  <a:moveTo>
                    <a:pt x="219" y="201"/>
                  </a:moveTo>
                  <a:cubicBezTo>
                    <a:pt x="179" y="201"/>
                    <a:pt x="179" y="201"/>
                    <a:pt x="179" y="201"/>
                  </a:cubicBezTo>
                  <a:cubicBezTo>
                    <a:pt x="142" y="61"/>
                    <a:pt x="142" y="61"/>
                    <a:pt x="142" y="61"/>
                  </a:cubicBezTo>
                  <a:cubicBezTo>
                    <a:pt x="141" y="59"/>
                    <a:pt x="141" y="58"/>
                    <a:pt x="140" y="56"/>
                  </a:cubicBezTo>
                  <a:cubicBezTo>
                    <a:pt x="140" y="54"/>
                    <a:pt x="140" y="52"/>
                    <a:pt x="140" y="50"/>
                  </a:cubicBezTo>
                  <a:cubicBezTo>
                    <a:pt x="139" y="48"/>
                    <a:pt x="139" y="47"/>
                    <a:pt x="139" y="45"/>
                  </a:cubicBezTo>
                  <a:cubicBezTo>
                    <a:pt x="139" y="43"/>
                    <a:pt x="138" y="41"/>
                    <a:pt x="138" y="39"/>
                  </a:cubicBezTo>
                  <a:cubicBezTo>
                    <a:pt x="138" y="39"/>
                    <a:pt x="138" y="39"/>
                    <a:pt x="138" y="39"/>
                  </a:cubicBezTo>
                  <a:cubicBezTo>
                    <a:pt x="138" y="41"/>
                    <a:pt x="137" y="43"/>
                    <a:pt x="137" y="45"/>
                  </a:cubicBezTo>
                  <a:cubicBezTo>
                    <a:pt x="137" y="47"/>
                    <a:pt x="137" y="48"/>
                    <a:pt x="136" y="50"/>
                  </a:cubicBezTo>
                  <a:cubicBezTo>
                    <a:pt x="136" y="52"/>
                    <a:pt x="136" y="54"/>
                    <a:pt x="135" y="56"/>
                  </a:cubicBezTo>
                  <a:cubicBezTo>
                    <a:pt x="135" y="58"/>
                    <a:pt x="135" y="59"/>
                    <a:pt x="134" y="61"/>
                  </a:cubicBezTo>
                  <a:cubicBezTo>
                    <a:pt x="97" y="201"/>
                    <a:pt x="97" y="201"/>
                    <a:pt x="97" y="201"/>
                  </a:cubicBezTo>
                  <a:cubicBezTo>
                    <a:pt x="57" y="201"/>
                    <a:pt x="57" y="201"/>
                    <a:pt x="57" y="201"/>
                  </a:cubicBezTo>
                  <a:cubicBezTo>
                    <a:pt x="0" y="0"/>
                    <a:pt x="0" y="0"/>
                    <a:pt x="0" y="0"/>
                  </a:cubicBezTo>
                  <a:cubicBezTo>
                    <a:pt x="37" y="0"/>
                    <a:pt x="37" y="0"/>
                    <a:pt x="37" y="0"/>
                  </a:cubicBezTo>
                  <a:cubicBezTo>
                    <a:pt x="74" y="146"/>
                    <a:pt x="74" y="146"/>
                    <a:pt x="74" y="146"/>
                  </a:cubicBezTo>
                  <a:cubicBezTo>
                    <a:pt x="74" y="147"/>
                    <a:pt x="75" y="149"/>
                    <a:pt x="75" y="151"/>
                  </a:cubicBezTo>
                  <a:cubicBezTo>
                    <a:pt x="75" y="153"/>
                    <a:pt x="76" y="155"/>
                    <a:pt x="76" y="157"/>
                  </a:cubicBezTo>
                  <a:cubicBezTo>
                    <a:pt x="76" y="159"/>
                    <a:pt x="76" y="161"/>
                    <a:pt x="76" y="162"/>
                  </a:cubicBezTo>
                  <a:cubicBezTo>
                    <a:pt x="77" y="164"/>
                    <a:pt x="77" y="166"/>
                    <a:pt x="77" y="167"/>
                  </a:cubicBezTo>
                  <a:cubicBezTo>
                    <a:pt x="78" y="167"/>
                    <a:pt x="78" y="167"/>
                    <a:pt x="78" y="167"/>
                  </a:cubicBezTo>
                  <a:cubicBezTo>
                    <a:pt x="78" y="166"/>
                    <a:pt x="78" y="164"/>
                    <a:pt x="78" y="163"/>
                  </a:cubicBezTo>
                  <a:cubicBezTo>
                    <a:pt x="78" y="161"/>
                    <a:pt x="79" y="159"/>
                    <a:pt x="79" y="157"/>
                  </a:cubicBezTo>
                  <a:cubicBezTo>
                    <a:pt x="79" y="155"/>
                    <a:pt x="80" y="153"/>
                    <a:pt x="80" y="151"/>
                  </a:cubicBezTo>
                  <a:cubicBezTo>
                    <a:pt x="81" y="149"/>
                    <a:pt x="81" y="147"/>
                    <a:pt x="81" y="145"/>
                  </a:cubicBezTo>
                  <a:cubicBezTo>
                    <a:pt x="122" y="0"/>
                    <a:pt x="122" y="0"/>
                    <a:pt x="122" y="0"/>
                  </a:cubicBezTo>
                  <a:cubicBezTo>
                    <a:pt x="158" y="0"/>
                    <a:pt x="158" y="0"/>
                    <a:pt x="158" y="0"/>
                  </a:cubicBezTo>
                  <a:cubicBezTo>
                    <a:pt x="196" y="147"/>
                    <a:pt x="196" y="147"/>
                    <a:pt x="196" y="147"/>
                  </a:cubicBezTo>
                  <a:cubicBezTo>
                    <a:pt x="197" y="150"/>
                    <a:pt x="198" y="153"/>
                    <a:pt x="198" y="157"/>
                  </a:cubicBezTo>
                  <a:cubicBezTo>
                    <a:pt x="199" y="160"/>
                    <a:pt x="199" y="164"/>
                    <a:pt x="199" y="167"/>
                  </a:cubicBezTo>
                  <a:cubicBezTo>
                    <a:pt x="200" y="167"/>
                    <a:pt x="200" y="167"/>
                    <a:pt x="200" y="167"/>
                  </a:cubicBezTo>
                  <a:cubicBezTo>
                    <a:pt x="200" y="166"/>
                    <a:pt x="200" y="164"/>
                    <a:pt x="200" y="162"/>
                  </a:cubicBezTo>
                  <a:cubicBezTo>
                    <a:pt x="201" y="160"/>
                    <a:pt x="201" y="158"/>
                    <a:pt x="201" y="156"/>
                  </a:cubicBezTo>
                  <a:cubicBezTo>
                    <a:pt x="201" y="155"/>
                    <a:pt x="202" y="153"/>
                    <a:pt x="202" y="151"/>
                  </a:cubicBezTo>
                  <a:cubicBezTo>
                    <a:pt x="202" y="149"/>
                    <a:pt x="202" y="148"/>
                    <a:pt x="203" y="146"/>
                  </a:cubicBezTo>
                  <a:cubicBezTo>
                    <a:pt x="239" y="0"/>
                    <a:pt x="239" y="0"/>
                    <a:pt x="239" y="0"/>
                  </a:cubicBezTo>
                  <a:cubicBezTo>
                    <a:pt x="274" y="0"/>
                    <a:pt x="274" y="0"/>
                    <a:pt x="274" y="0"/>
                  </a:cubicBezTo>
                  <a:lnTo>
                    <a:pt x="219" y="201"/>
                  </a:lnTo>
                  <a:close/>
                </a:path>
              </a:pathLst>
            </a:custGeom>
            <a:solidFill>
              <a:srgbClr val="FFFFFF"/>
            </a:solid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715" name="Freeform 23">
              <a:extLst>
                <a:ext uri="{FF2B5EF4-FFF2-40B4-BE49-F238E27FC236}">
                  <a16:creationId xmlns:a16="http://schemas.microsoft.com/office/drawing/2014/main" id="{7260DFB7-1D42-4AAA-BC50-EE3B09C088B0}"/>
                </a:ext>
              </a:extLst>
            </p:cNvPr>
            <p:cNvSpPr>
              <a:spLocks noEditPoints="1"/>
            </p:cNvSpPr>
            <p:nvPr/>
          </p:nvSpPr>
          <p:spPr bwMode="black">
            <a:xfrm>
              <a:off x="7178645" y="4517726"/>
              <a:ext cx="98848" cy="110379"/>
            </a:xfrm>
            <a:custGeom>
              <a:avLst/>
              <a:gdLst/>
              <a:ahLst/>
              <a:cxnLst>
                <a:cxn ang="0">
                  <a:pos x="33" y="85"/>
                </a:cxn>
                <a:cxn ang="0">
                  <a:pos x="45" y="115"/>
                </a:cxn>
                <a:cxn ang="0">
                  <a:pos x="77" y="125"/>
                </a:cxn>
                <a:cxn ang="0">
                  <a:pos x="100" y="121"/>
                </a:cxn>
                <a:cxn ang="0">
                  <a:pos x="120" y="111"/>
                </a:cxn>
                <a:cxn ang="0">
                  <a:pos x="120" y="139"/>
                </a:cxn>
                <a:cxn ang="0">
                  <a:pos x="112" y="143"/>
                </a:cxn>
                <a:cxn ang="0">
                  <a:pos x="101" y="146"/>
                </a:cxn>
                <a:cxn ang="0">
                  <a:pos x="86" y="149"/>
                </a:cxn>
                <a:cxn ang="0">
                  <a:pos x="69" y="151"/>
                </a:cxn>
                <a:cxn ang="0">
                  <a:pos x="40" y="146"/>
                </a:cxn>
                <a:cxn ang="0">
                  <a:pos x="18" y="132"/>
                </a:cxn>
                <a:cxn ang="0">
                  <a:pos x="5" y="108"/>
                </a:cxn>
                <a:cxn ang="0">
                  <a:pos x="0" y="77"/>
                </a:cxn>
                <a:cxn ang="0">
                  <a:pos x="6" y="42"/>
                </a:cxn>
                <a:cxn ang="0">
                  <a:pos x="22" y="18"/>
                </a:cxn>
                <a:cxn ang="0">
                  <a:pos x="44" y="4"/>
                </a:cxn>
                <a:cxn ang="0">
                  <a:pos x="68" y="0"/>
                </a:cxn>
                <a:cxn ang="0">
                  <a:pos x="96" y="5"/>
                </a:cxn>
                <a:cxn ang="0">
                  <a:pos x="116" y="19"/>
                </a:cxn>
                <a:cxn ang="0">
                  <a:pos x="127" y="41"/>
                </a:cxn>
                <a:cxn ang="0">
                  <a:pos x="131" y="69"/>
                </a:cxn>
                <a:cxn ang="0">
                  <a:pos x="131" y="85"/>
                </a:cxn>
                <a:cxn ang="0">
                  <a:pos x="33" y="85"/>
                </a:cxn>
                <a:cxn ang="0">
                  <a:pos x="97" y="46"/>
                </a:cxn>
                <a:cxn ang="0">
                  <a:pos x="92" y="35"/>
                </a:cxn>
                <a:cxn ang="0">
                  <a:pos x="82" y="28"/>
                </a:cxn>
                <a:cxn ang="0">
                  <a:pos x="68" y="25"/>
                </a:cxn>
                <a:cxn ang="0">
                  <a:pos x="56" y="28"/>
                </a:cxn>
                <a:cxn ang="0">
                  <a:pos x="46" y="35"/>
                </a:cxn>
                <a:cxn ang="0">
                  <a:pos x="38" y="46"/>
                </a:cxn>
                <a:cxn ang="0">
                  <a:pos x="33" y="60"/>
                </a:cxn>
                <a:cxn ang="0">
                  <a:pos x="99" y="60"/>
                </a:cxn>
                <a:cxn ang="0">
                  <a:pos x="97" y="46"/>
                </a:cxn>
              </a:cxnLst>
              <a:rect l="0" t="0" r="r" b="b"/>
              <a:pathLst>
                <a:path w="131" h="151">
                  <a:moveTo>
                    <a:pt x="33" y="85"/>
                  </a:moveTo>
                  <a:cubicBezTo>
                    <a:pt x="34" y="98"/>
                    <a:pt x="38" y="108"/>
                    <a:pt x="45" y="115"/>
                  </a:cubicBezTo>
                  <a:cubicBezTo>
                    <a:pt x="53" y="122"/>
                    <a:pt x="63" y="125"/>
                    <a:pt x="77" y="125"/>
                  </a:cubicBezTo>
                  <a:cubicBezTo>
                    <a:pt x="85" y="125"/>
                    <a:pt x="92" y="124"/>
                    <a:pt x="100" y="121"/>
                  </a:cubicBezTo>
                  <a:cubicBezTo>
                    <a:pt x="108" y="119"/>
                    <a:pt x="114" y="115"/>
                    <a:pt x="120" y="111"/>
                  </a:cubicBezTo>
                  <a:cubicBezTo>
                    <a:pt x="120" y="139"/>
                    <a:pt x="120" y="139"/>
                    <a:pt x="120" y="139"/>
                  </a:cubicBezTo>
                  <a:cubicBezTo>
                    <a:pt x="118" y="140"/>
                    <a:pt x="115" y="141"/>
                    <a:pt x="112" y="143"/>
                  </a:cubicBezTo>
                  <a:cubicBezTo>
                    <a:pt x="109" y="144"/>
                    <a:pt x="105" y="145"/>
                    <a:pt x="101" y="146"/>
                  </a:cubicBezTo>
                  <a:cubicBezTo>
                    <a:pt x="96" y="148"/>
                    <a:pt x="92" y="149"/>
                    <a:pt x="86" y="149"/>
                  </a:cubicBezTo>
                  <a:cubicBezTo>
                    <a:pt x="81" y="150"/>
                    <a:pt x="75" y="151"/>
                    <a:pt x="69" y="151"/>
                  </a:cubicBezTo>
                  <a:cubicBezTo>
                    <a:pt x="58" y="151"/>
                    <a:pt x="48" y="149"/>
                    <a:pt x="40" y="146"/>
                  </a:cubicBezTo>
                  <a:cubicBezTo>
                    <a:pt x="32" y="143"/>
                    <a:pt x="24" y="138"/>
                    <a:pt x="18" y="132"/>
                  </a:cubicBezTo>
                  <a:cubicBezTo>
                    <a:pt x="13" y="125"/>
                    <a:pt x="8" y="118"/>
                    <a:pt x="5" y="108"/>
                  </a:cubicBezTo>
                  <a:cubicBezTo>
                    <a:pt x="2" y="99"/>
                    <a:pt x="0" y="89"/>
                    <a:pt x="0" y="77"/>
                  </a:cubicBezTo>
                  <a:cubicBezTo>
                    <a:pt x="0" y="63"/>
                    <a:pt x="2" y="52"/>
                    <a:pt x="6" y="42"/>
                  </a:cubicBezTo>
                  <a:cubicBezTo>
                    <a:pt x="10" y="33"/>
                    <a:pt x="16" y="25"/>
                    <a:pt x="22" y="18"/>
                  </a:cubicBezTo>
                  <a:cubicBezTo>
                    <a:pt x="29" y="12"/>
                    <a:pt x="36" y="7"/>
                    <a:pt x="44" y="4"/>
                  </a:cubicBezTo>
                  <a:cubicBezTo>
                    <a:pt x="52" y="1"/>
                    <a:pt x="60" y="0"/>
                    <a:pt x="68" y="0"/>
                  </a:cubicBezTo>
                  <a:cubicBezTo>
                    <a:pt x="79" y="0"/>
                    <a:pt x="88" y="2"/>
                    <a:pt x="96" y="5"/>
                  </a:cubicBezTo>
                  <a:cubicBezTo>
                    <a:pt x="104" y="8"/>
                    <a:pt x="110" y="13"/>
                    <a:pt x="116" y="19"/>
                  </a:cubicBezTo>
                  <a:cubicBezTo>
                    <a:pt x="121" y="25"/>
                    <a:pt x="125" y="32"/>
                    <a:pt x="127" y="41"/>
                  </a:cubicBezTo>
                  <a:cubicBezTo>
                    <a:pt x="130" y="49"/>
                    <a:pt x="131" y="59"/>
                    <a:pt x="131" y="69"/>
                  </a:cubicBezTo>
                  <a:cubicBezTo>
                    <a:pt x="131" y="85"/>
                    <a:pt x="131" y="85"/>
                    <a:pt x="131" y="85"/>
                  </a:cubicBezTo>
                  <a:lnTo>
                    <a:pt x="33" y="85"/>
                  </a:lnTo>
                  <a:close/>
                  <a:moveTo>
                    <a:pt x="97" y="46"/>
                  </a:moveTo>
                  <a:cubicBezTo>
                    <a:pt x="96" y="42"/>
                    <a:pt x="94" y="38"/>
                    <a:pt x="92" y="35"/>
                  </a:cubicBezTo>
                  <a:cubicBezTo>
                    <a:pt x="89" y="32"/>
                    <a:pt x="86" y="30"/>
                    <a:pt x="82" y="28"/>
                  </a:cubicBezTo>
                  <a:cubicBezTo>
                    <a:pt x="79" y="26"/>
                    <a:pt x="74" y="25"/>
                    <a:pt x="68" y="25"/>
                  </a:cubicBezTo>
                  <a:cubicBezTo>
                    <a:pt x="64" y="25"/>
                    <a:pt x="60" y="26"/>
                    <a:pt x="56" y="28"/>
                  </a:cubicBezTo>
                  <a:cubicBezTo>
                    <a:pt x="52" y="29"/>
                    <a:pt x="49" y="32"/>
                    <a:pt x="46" y="35"/>
                  </a:cubicBezTo>
                  <a:cubicBezTo>
                    <a:pt x="42" y="38"/>
                    <a:pt x="40" y="42"/>
                    <a:pt x="38" y="46"/>
                  </a:cubicBezTo>
                  <a:cubicBezTo>
                    <a:pt x="36" y="50"/>
                    <a:pt x="34" y="55"/>
                    <a:pt x="33" y="60"/>
                  </a:cubicBezTo>
                  <a:cubicBezTo>
                    <a:pt x="99" y="60"/>
                    <a:pt x="99" y="60"/>
                    <a:pt x="99" y="60"/>
                  </a:cubicBezTo>
                  <a:cubicBezTo>
                    <a:pt x="99" y="55"/>
                    <a:pt x="98" y="51"/>
                    <a:pt x="97" y="46"/>
                  </a:cubicBezTo>
                  <a:close/>
                </a:path>
              </a:pathLst>
            </a:custGeom>
            <a:solidFill>
              <a:srgbClr val="FFFFFF"/>
            </a:solid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716" name="Rectangle 24">
              <a:extLst>
                <a:ext uri="{FF2B5EF4-FFF2-40B4-BE49-F238E27FC236}">
                  <a16:creationId xmlns:a16="http://schemas.microsoft.com/office/drawing/2014/main" id="{E79C42B6-B16B-4D00-9FCD-A83A643E24BD}"/>
                </a:ext>
              </a:extLst>
            </p:cNvPr>
            <p:cNvSpPr>
              <a:spLocks noChangeArrowheads="1"/>
            </p:cNvSpPr>
            <p:nvPr/>
          </p:nvSpPr>
          <p:spPr bwMode="black">
            <a:xfrm>
              <a:off x="7296367" y="4472277"/>
              <a:ext cx="24952" cy="155828"/>
            </a:xfrm>
            <a:prstGeom prst="rect">
              <a:avLst/>
            </a:prstGeom>
            <a:solidFill>
              <a:srgbClr val="FFFFFF"/>
            </a:solid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grpSp>
      <p:grpSp>
        <p:nvGrpSpPr>
          <p:cNvPr id="516" name="Group 515">
            <a:extLst>
              <a:ext uri="{FF2B5EF4-FFF2-40B4-BE49-F238E27FC236}">
                <a16:creationId xmlns:a16="http://schemas.microsoft.com/office/drawing/2014/main" id="{8B798A46-91A5-48DB-BD8A-2F1E5D8BDE52}"/>
              </a:ext>
            </a:extLst>
          </p:cNvPr>
          <p:cNvGrpSpPr/>
          <p:nvPr/>
        </p:nvGrpSpPr>
        <p:grpSpPr bwMode="black">
          <a:xfrm>
            <a:off x="4649465" y="2786487"/>
            <a:ext cx="1024904" cy="160611"/>
            <a:chOff x="891368" y="5611897"/>
            <a:chExt cx="1049730" cy="170204"/>
          </a:xfrm>
          <a:solidFill>
            <a:srgbClr val="FFFFFF"/>
          </a:solidFill>
          <a:effectLst/>
        </p:grpSpPr>
        <p:sp>
          <p:nvSpPr>
            <p:cNvPr id="700" name="Freeform 32">
              <a:extLst>
                <a:ext uri="{FF2B5EF4-FFF2-40B4-BE49-F238E27FC236}">
                  <a16:creationId xmlns:a16="http://schemas.microsoft.com/office/drawing/2014/main" id="{04FD6C3B-A586-4927-BEFD-A7676BC01390}"/>
                </a:ext>
              </a:extLst>
            </p:cNvPr>
            <p:cNvSpPr>
              <a:spLocks/>
            </p:cNvSpPr>
            <p:nvPr/>
          </p:nvSpPr>
          <p:spPr bwMode="black">
            <a:xfrm>
              <a:off x="891368" y="5618377"/>
              <a:ext cx="93741" cy="163724"/>
            </a:xfrm>
            <a:custGeom>
              <a:avLst/>
              <a:gdLst/>
              <a:ahLst/>
              <a:cxnLst>
                <a:cxn ang="0">
                  <a:pos x="120" y="152"/>
                </a:cxn>
                <a:cxn ang="0">
                  <a:pos x="116" y="173"/>
                </a:cxn>
                <a:cxn ang="0">
                  <a:pos x="104" y="191"/>
                </a:cxn>
                <a:cxn ang="0">
                  <a:pos x="82" y="204"/>
                </a:cxn>
                <a:cxn ang="0">
                  <a:pos x="48" y="209"/>
                </a:cxn>
                <a:cxn ang="0">
                  <a:pos x="35" y="208"/>
                </a:cxn>
                <a:cxn ang="0">
                  <a:pos x="21" y="205"/>
                </a:cxn>
                <a:cxn ang="0">
                  <a:pos x="9" y="201"/>
                </a:cxn>
                <a:cxn ang="0">
                  <a:pos x="0" y="197"/>
                </a:cxn>
                <a:cxn ang="0">
                  <a:pos x="0" y="160"/>
                </a:cxn>
                <a:cxn ang="0">
                  <a:pos x="12" y="169"/>
                </a:cxn>
                <a:cxn ang="0">
                  <a:pos x="25" y="175"/>
                </a:cxn>
                <a:cxn ang="0">
                  <a:pos x="39" y="179"/>
                </a:cxn>
                <a:cxn ang="0">
                  <a:pos x="52" y="180"/>
                </a:cxn>
                <a:cxn ang="0">
                  <a:pos x="68" y="178"/>
                </a:cxn>
                <a:cxn ang="0">
                  <a:pos x="78" y="172"/>
                </a:cxn>
                <a:cxn ang="0">
                  <a:pos x="83" y="164"/>
                </a:cxn>
                <a:cxn ang="0">
                  <a:pos x="84" y="155"/>
                </a:cxn>
                <a:cxn ang="0">
                  <a:pos x="82" y="145"/>
                </a:cxn>
                <a:cxn ang="0">
                  <a:pos x="75" y="135"/>
                </a:cxn>
                <a:cxn ang="0">
                  <a:pos x="63" y="125"/>
                </a:cxn>
                <a:cxn ang="0">
                  <a:pos x="45" y="115"/>
                </a:cxn>
                <a:cxn ang="0">
                  <a:pos x="23" y="101"/>
                </a:cxn>
                <a:cxn ang="0">
                  <a:pos x="9" y="87"/>
                </a:cxn>
                <a:cxn ang="0">
                  <a:pos x="2" y="73"/>
                </a:cxn>
                <a:cxn ang="0">
                  <a:pos x="0" y="57"/>
                </a:cxn>
                <a:cxn ang="0">
                  <a:pos x="4" y="34"/>
                </a:cxn>
                <a:cxn ang="0">
                  <a:pos x="18" y="16"/>
                </a:cxn>
                <a:cxn ang="0">
                  <a:pos x="40" y="5"/>
                </a:cxn>
                <a:cxn ang="0">
                  <a:pos x="68" y="0"/>
                </a:cxn>
                <a:cxn ang="0">
                  <a:pos x="81" y="1"/>
                </a:cxn>
                <a:cxn ang="0">
                  <a:pos x="94" y="3"/>
                </a:cxn>
                <a:cxn ang="0">
                  <a:pos x="104" y="6"/>
                </a:cxn>
                <a:cxn ang="0">
                  <a:pos x="112" y="8"/>
                </a:cxn>
                <a:cxn ang="0">
                  <a:pos x="112" y="43"/>
                </a:cxn>
                <a:cxn ang="0">
                  <a:pos x="102" y="37"/>
                </a:cxn>
                <a:cxn ang="0">
                  <a:pos x="92" y="33"/>
                </a:cxn>
                <a:cxn ang="0">
                  <a:pos x="80" y="30"/>
                </a:cxn>
                <a:cxn ang="0">
                  <a:pos x="68" y="29"/>
                </a:cxn>
                <a:cxn ang="0">
                  <a:pos x="54" y="31"/>
                </a:cxn>
                <a:cxn ang="0">
                  <a:pos x="44" y="36"/>
                </a:cxn>
                <a:cxn ang="0">
                  <a:pos x="38" y="44"/>
                </a:cxn>
                <a:cxn ang="0">
                  <a:pos x="35" y="54"/>
                </a:cxn>
                <a:cxn ang="0">
                  <a:pos x="37" y="65"/>
                </a:cxn>
                <a:cxn ang="0">
                  <a:pos x="43" y="74"/>
                </a:cxn>
                <a:cxn ang="0">
                  <a:pos x="54" y="83"/>
                </a:cxn>
                <a:cxn ang="0">
                  <a:pos x="70" y="92"/>
                </a:cxn>
                <a:cxn ang="0">
                  <a:pos x="92" y="105"/>
                </a:cxn>
                <a:cxn ang="0">
                  <a:pos x="107" y="119"/>
                </a:cxn>
                <a:cxn ang="0">
                  <a:pos x="117" y="134"/>
                </a:cxn>
                <a:cxn ang="0">
                  <a:pos x="120" y="152"/>
                </a:cxn>
              </a:cxnLst>
              <a:rect l="0" t="0" r="r" b="b"/>
              <a:pathLst>
                <a:path w="120" h="209">
                  <a:moveTo>
                    <a:pt x="120" y="152"/>
                  </a:moveTo>
                  <a:cubicBezTo>
                    <a:pt x="120" y="159"/>
                    <a:pt x="119" y="166"/>
                    <a:pt x="116" y="173"/>
                  </a:cubicBezTo>
                  <a:cubicBezTo>
                    <a:pt x="114" y="180"/>
                    <a:pt x="110" y="186"/>
                    <a:pt x="104" y="191"/>
                  </a:cubicBezTo>
                  <a:cubicBezTo>
                    <a:pt x="98" y="196"/>
                    <a:pt x="91" y="201"/>
                    <a:pt x="82" y="204"/>
                  </a:cubicBezTo>
                  <a:cubicBezTo>
                    <a:pt x="73" y="207"/>
                    <a:pt x="62" y="209"/>
                    <a:pt x="48" y="209"/>
                  </a:cubicBezTo>
                  <a:cubicBezTo>
                    <a:pt x="44" y="209"/>
                    <a:pt x="40" y="208"/>
                    <a:pt x="35" y="208"/>
                  </a:cubicBezTo>
                  <a:cubicBezTo>
                    <a:pt x="30" y="207"/>
                    <a:pt x="26" y="206"/>
                    <a:pt x="21" y="205"/>
                  </a:cubicBezTo>
                  <a:cubicBezTo>
                    <a:pt x="17" y="204"/>
                    <a:pt x="13" y="203"/>
                    <a:pt x="9" y="201"/>
                  </a:cubicBezTo>
                  <a:cubicBezTo>
                    <a:pt x="6" y="200"/>
                    <a:pt x="3" y="198"/>
                    <a:pt x="0" y="197"/>
                  </a:cubicBezTo>
                  <a:cubicBezTo>
                    <a:pt x="0" y="160"/>
                    <a:pt x="0" y="160"/>
                    <a:pt x="0" y="160"/>
                  </a:cubicBezTo>
                  <a:cubicBezTo>
                    <a:pt x="4" y="163"/>
                    <a:pt x="7" y="166"/>
                    <a:pt x="12" y="169"/>
                  </a:cubicBezTo>
                  <a:cubicBezTo>
                    <a:pt x="16" y="171"/>
                    <a:pt x="20" y="173"/>
                    <a:pt x="25" y="175"/>
                  </a:cubicBezTo>
                  <a:cubicBezTo>
                    <a:pt x="30" y="177"/>
                    <a:pt x="34" y="178"/>
                    <a:pt x="39" y="179"/>
                  </a:cubicBezTo>
                  <a:cubicBezTo>
                    <a:pt x="43" y="180"/>
                    <a:pt x="48" y="180"/>
                    <a:pt x="52" y="180"/>
                  </a:cubicBezTo>
                  <a:cubicBezTo>
                    <a:pt x="58" y="180"/>
                    <a:pt x="64" y="179"/>
                    <a:pt x="68" y="178"/>
                  </a:cubicBezTo>
                  <a:cubicBezTo>
                    <a:pt x="72" y="176"/>
                    <a:pt x="76" y="174"/>
                    <a:pt x="78" y="172"/>
                  </a:cubicBezTo>
                  <a:cubicBezTo>
                    <a:pt x="80" y="170"/>
                    <a:pt x="82" y="167"/>
                    <a:pt x="83" y="164"/>
                  </a:cubicBezTo>
                  <a:cubicBezTo>
                    <a:pt x="84" y="161"/>
                    <a:pt x="84" y="158"/>
                    <a:pt x="84" y="155"/>
                  </a:cubicBezTo>
                  <a:cubicBezTo>
                    <a:pt x="84" y="151"/>
                    <a:pt x="84" y="148"/>
                    <a:pt x="82" y="145"/>
                  </a:cubicBezTo>
                  <a:cubicBezTo>
                    <a:pt x="81" y="141"/>
                    <a:pt x="78" y="138"/>
                    <a:pt x="75" y="135"/>
                  </a:cubicBezTo>
                  <a:cubicBezTo>
                    <a:pt x="72" y="132"/>
                    <a:pt x="68" y="129"/>
                    <a:pt x="63" y="125"/>
                  </a:cubicBezTo>
                  <a:cubicBezTo>
                    <a:pt x="58" y="122"/>
                    <a:pt x="52" y="119"/>
                    <a:pt x="45" y="115"/>
                  </a:cubicBezTo>
                  <a:cubicBezTo>
                    <a:pt x="36" y="110"/>
                    <a:pt x="29" y="106"/>
                    <a:pt x="23" y="101"/>
                  </a:cubicBezTo>
                  <a:cubicBezTo>
                    <a:pt x="17" y="97"/>
                    <a:pt x="13" y="92"/>
                    <a:pt x="9" y="87"/>
                  </a:cubicBezTo>
                  <a:cubicBezTo>
                    <a:pt x="6" y="83"/>
                    <a:pt x="3" y="78"/>
                    <a:pt x="2" y="73"/>
                  </a:cubicBezTo>
                  <a:cubicBezTo>
                    <a:pt x="0" y="68"/>
                    <a:pt x="0" y="62"/>
                    <a:pt x="0" y="57"/>
                  </a:cubicBezTo>
                  <a:cubicBezTo>
                    <a:pt x="0" y="49"/>
                    <a:pt x="1" y="41"/>
                    <a:pt x="4" y="34"/>
                  </a:cubicBezTo>
                  <a:cubicBezTo>
                    <a:pt x="8" y="27"/>
                    <a:pt x="12" y="21"/>
                    <a:pt x="18" y="16"/>
                  </a:cubicBezTo>
                  <a:cubicBezTo>
                    <a:pt x="24" y="11"/>
                    <a:pt x="31" y="7"/>
                    <a:pt x="40" y="5"/>
                  </a:cubicBezTo>
                  <a:cubicBezTo>
                    <a:pt x="48" y="2"/>
                    <a:pt x="58" y="0"/>
                    <a:pt x="68" y="0"/>
                  </a:cubicBezTo>
                  <a:cubicBezTo>
                    <a:pt x="72" y="0"/>
                    <a:pt x="77" y="1"/>
                    <a:pt x="81" y="1"/>
                  </a:cubicBezTo>
                  <a:cubicBezTo>
                    <a:pt x="86" y="2"/>
                    <a:pt x="90" y="2"/>
                    <a:pt x="94" y="3"/>
                  </a:cubicBezTo>
                  <a:cubicBezTo>
                    <a:pt x="98" y="4"/>
                    <a:pt x="101" y="5"/>
                    <a:pt x="104" y="6"/>
                  </a:cubicBezTo>
                  <a:cubicBezTo>
                    <a:pt x="108" y="6"/>
                    <a:pt x="110" y="7"/>
                    <a:pt x="112" y="8"/>
                  </a:cubicBezTo>
                  <a:cubicBezTo>
                    <a:pt x="112" y="43"/>
                    <a:pt x="112" y="43"/>
                    <a:pt x="112" y="43"/>
                  </a:cubicBezTo>
                  <a:cubicBezTo>
                    <a:pt x="109" y="41"/>
                    <a:pt x="106" y="39"/>
                    <a:pt x="102" y="37"/>
                  </a:cubicBezTo>
                  <a:cubicBezTo>
                    <a:pt x="99" y="35"/>
                    <a:pt x="95" y="34"/>
                    <a:pt x="92" y="33"/>
                  </a:cubicBezTo>
                  <a:cubicBezTo>
                    <a:pt x="88" y="31"/>
                    <a:pt x="84" y="31"/>
                    <a:pt x="80" y="30"/>
                  </a:cubicBezTo>
                  <a:cubicBezTo>
                    <a:pt x="76" y="29"/>
                    <a:pt x="72" y="29"/>
                    <a:pt x="68" y="29"/>
                  </a:cubicBezTo>
                  <a:cubicBezTo>
                    <a:pt x="63" y="29"/>
                    <a:pt x="58" y="30"/>
                    <a:pt x="54" y="31"/>
                  </a:cubicBezTo>
                  <a:cubicBezTo>
                    <a:pt x="50" y="32"/>
                    <a:pt x="47" y="34"/>
                    <a:pt x="44" y="36"/>
                  </a:cubicBezTo>
                  <a:cubicBezTo>
                    <a:pt x="41" y="38"/>
                    <a:pt x="39" y="41"/>
                    <a:pt x="38" y="44"/>
                  </a:cubicBezTo>
                  <a:cubicBezTo>
                    <a:pt x="36" y="47"/>
                    <a:pt x="35" y="51"/>
                    <a:pt x="35" y="54"/>
                  </a:cubicBezTo>
                  <a:cubicBezTo>
                    <a:pt x="35" y="58"/>
                    <a:pt x="36" y="62"/>
                    <a:pt x="37" y="65"/>
                  </a:cubicBezTo>
                  <a:cubicBezTo>
                    <a:pt x="38" y="68"/>
                    <a:pt x="40" y="71"/>
                    <a:pt x="43" y="74"/>
                  </a:cubicBezTo>
                  <a:cubicBezTo>
                    <a:pt x="46" y="77"/>
                    <a:pt x="49" y="80"/>
                    <a:pt x="54" y="83"/>
                  </a:cubicBezTo>
                  <a:cubicBezTo>
                    <a:pt x="58" y="86"/>
                    <a:pt x="64" y="89"/>
                    <a:pt x="70" y="92"/>
                  </a:cubicBezTo>
                  <a:cubicBezTo>
                    <a:pt x="78" y="96"/>
                    <a:pt x="86" y="101"/>
                    <a:pt x="92" y="105"/>
                  </a:cubicBezTo>
                  <a:cubicBezTo>
                    <a:pt x="98" y="109"/>
                    <a:pt x="103" y="114"/>
                    <a:pt x="107" y="119"/>
                  </a:cubicBezTo>
                  <a:cubicBezTo>
                    <a:pt x="112" y="123"/>
                    <a:pt x="115" y="129"/>
                    <a:pt x="117" y="134"/>
                  </a:cubicBezTo>
                  <a:cubicBezTo>
                    <a:pt x="119" y="139"/>
                    <a:pt x="120" y="145"/>
                    <a:pt x="120" y="152"/>
                  </a:cubicBez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701" name="Freeform 33">
              <a:extLst>
                <a:ext uri="{FF2B5EF4-FFF2-40B4-BE49-F238E27FC236}">
                  <a16:creationId xmlns:a16="http://schemas.microsoft.com/office/drawing/2014/main" id="{C7A9BF53-412F-4021-B92C-B3DD48D83454}"/>
                </a:ext>
              </a:extLst>
            </p:cNvPr>
            <p:cNvSpPr>
              <a:spLocks noEditPoints="1"/>
            </p:cNvSpPr>
            <p:nvPr/>
          </p:nvSpPr>
          <p:spPr bwMode="black">
            <a:xfrm>
              <a:off x="996773" y="5663736"/>
              <a:ext cx="94605" cy="118365"/>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5"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3" y="113"/>
                </a:cxn>
                <a:cxn ang="0">
                  <a:pos x="38" y="119"/>
                </a:cxn>
                <a:cxn ang="0">
                  <a:pos x="46" y="123"/>
                </a:cxn>
                <a:cxn ang="0">
                  <a:pos x="56" y="125"/>
                </a:cxn>
                <a:cxn ang="0">
                  <a:pos x="69"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0" y="145"/>
                    <a:pt x="16" y="142"/>
                    <a:pt x="12" y="139"/>
                  </a:cubicBezTo>
                  <a:cubicBezTo>
                    <a:pt x="8" y="135"/>
                    <a:pt x="5" y="131"/>
                    <a:pt x="3" y="125"/>
                  </a:cubicBezTo>
                  <a:cubicBezTo>
                    <a:pt x="1" y="120"/>
                    <a:pt x="0" y="114"/>
                    <a:pt x="0" y="108"/>
                  </a:cubicBezTo>
                  <a:cubicBezTo>
                    <a:pt x="0" y="102"/>
                    <a:pt x="1" y="96"/>
                    <a:pt x="3" y="91"/>
                  </a:cubicBezTo>
                  <a:cubicBezTo>
                    <a:pt x="4" y="85"/>
                    <a:pt x="7" y="81"/>
                    <a:pt x="11" y="76"/>
                  </a:cubicBezTo>
                  <a:cubicBezTo>
                    <a:pt x="15" y="72"/>
                    <a:pt x="20" y="69"/>
                    <a:pt x="25" y="66"/>
                  </a:cubicBezTo>
                  <a:cubicBezTo>
                    <a:pt x="31" y="63"/>
                    <a:pt x="39" y="61"/>
                    <a:pt x="47" y="60"/>
                  </a:cubicBezTo>
                  <a:cubicBezTo>
                    <a:pt x="89" y="55"/>
                    <a:pt x="89" y="55"/>
                    <a:pt x="89" y="55"/>
                  </a:cubicBezTo>
                  <a:cubicBezTo>
                    <a:pt x="89" y="44"/>
                    <a:pt x="87" y="37"/>
                    <a:pt x="82" y="32"/>
                  </a:cubicBezTo>
                  <a:cubicBezTo>
                    <a:pt x="77" y="28"/>
                    <a:pt x="70" y="25"/>
                    <a:pt x="62" y="25"/>
                  </a:cubicBezTo>
                  <a:cubicBezTo>
                    <a:pt x="53" y="25"/>
                    <a:pt x="44" y="27"/>
                    <a:pt x="36" y="30"/>
                  </a:cubicBezTo>
                  <a:cubicBezTo>
                    <a:pt x="28" y="33"/>
                    <a:pt x="20" y="36"/>
                    <a:pt x="14" y="41"/>
                  </a:cubicBezTo>
                  <a:cubicBezTo>
                    <a:pt x="14" y="13"/>
                    <a:pt x="14" y="13"/>
                    <a:pt x="14" y="13"/>
                  </a:cubicBezTo>
                  <a:cubicBezTo>
                    <a:pt x="16" y="11"/>
                    <a:pt x="19" y="10"/>
                    <a:pt x="23" y="8"/>
                  </a:cubicBezTo>
                  <a:cubicBezTo>
                    <a:pt x="26"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1" y="86"/>
                    <a:pt x="39" y="87"/>
                    <a:pt x="37" y="89"/>
                  </a:cubicBezTo>
                  <a:cubicBezTo>
                    <a:pt x="35" y="91"/>
                    <a:pt x="34" y="93"/>
                    <a:pt x="33" y="96"/>
                  </a:cubicBezTo>
                  <a:cubicBezTo>
                    <a:pt x="32" y="98"/>
                    <a:pt x="32" y="101"/>
                    <a:pt x="32" y="105"/>
                  </a:cubicBezTo>
                  <a:cubicBezTo>
                    <a:pt x="32" y="108"/>
                    <a:pt x="32" y="110"/>
                    <a:pt x="33" y="113"/>
                  </a:cubicBezTo>
                  <a:cubicBezTo>
                    <a:pt x="35" y="115"/>
                    <a:pt x="36" y="117"/>
                    <a:pt x="38" y="119"/>
                  </a:cubicBezTo>
                  <a:cubicBezTo>
                    <a:pt x="40" y="121"/>
                    <a:pt x="43" y="122"/>
                    <a:pt x="46" y="123"/>
                  </a:cubicBezTo>
                  <a:cubicBezTo>
                    <a:pt x="49" y="124"/>
                    <a:pt x="52" y="125"/>
                    <a:pt x="56" y="125"/>
                  </a:cubicBezTo>
                  <a:cubicBezTo>
                    <a:pt x="61" y="125"/>
                    <a:pt x="65" y="124"/>
                    <a:pt x="69" y="122"/>
                  </a:cubicBezTo>
                  <a:cubicBezTo>
                    <a:pt x="73"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702" name="Rectangle 34">
              <a:extLst>
                <a:ext uri="{FF2B5EF4-FFF2-40B4-BE49-F238E27FC236}">
                  <a16:creationId xmlns:a16="http://schemas.microsoft.com/office/drawing/2014/main" id="{6AE3AE0A-9195-48C2-99A3-896F71F41CFE}"/>
                </a:ext>
              </a:extLst>
            </p:cNvPr>
            <p:cNvSpPr>
              <a:spLocks noChangeArrowheads="1"/>
            </p:cNvSpPr>
            <p:nvPr/>
          </p:nvSpPr>
          <p:spPr bwMode="black">
            <a:xfrm>
              <a:off x="1115570" y="5611897"/>
              <a:ext cx="25055" cy="167180"/>
            </a:xfrm>
            <a:prstGeom prst="rect">
              <a:avLst/>
            </a:pr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703" name="Freeform 35">
              <a:extLst>
                <a:ext uri="{FF2B5EF4-FFF2-40B4-BE49-F238E27FC236}">
                  <a16:creationId xmlns:a16="http://schemas.microsoft.com/office/drawing/2014/main" id="{1A307B59-EE40-4983-BE19-19CCBCD872B8}"/>
                </a:ext>
              </a:extLst>
            </p:cNvPr>
            <p:cNvSpPr>
              <a:spLocks noEditPoints="1"/>
            </p:cNvSpPr>
            <p:nvPr/>
          </p:nvSpPr>
          <p:spPr bwMode="black">
            <a:xfrm>
              <a:off x="1160928" y="5663736"/>
              <a:ext cx="93741" cy="118365"/>
            </a:xfrm>
            <a:custGeom>
              <a:avLst/>
              <a:gdLst/>
              <a:ahLst/>
              <a:cxnLst>
                <a:cxn ang="0">
                  <a:pos x="88" y="147"/>
                </a:cxn>
                <a:cxn ang="0">
                  <a:pos x="88" y="127"/>
                </a:cxn>
                <a:cxn ang="0">
                  <a:pos x="88" y="127"/>
                </a:cxn>
                <a:cxn ang="0">
                  <a:pos x="70" y="145"/>
                </a:cxn>
                <a:cxn ang="0">
                  <a:pos x="45" y="151"/>
                </a:cxn>
                <a:cxn ang="0">
                  <a:pos x="26" y="148"/>
                </a:cxn>
                <a:cxn ang="0">
                  <a:pos x="11" y="139"/>
                </a:cxn>
                <a:cxn ang="0">
                  <a:pos x="3" y="125"/>
                </a:cxn>
                <a:cxn ang="0">
                  <a:pos x="0" y="108"/>
                </a:cxn>
                <a:cxn ang="0">
                  <a:pos x="2" y="91"/>
                </a:cxn>
                <a:cxn ang="0">
                  <a:pos x="11" y="76"/>
                </a:cxn>
                <a:cxn ang="0">
                  <a:pos x="25" y="66"/>
                </a:cxn>
                <a:cxn ang="0">
                  <a:pos x="47" y="60"/>
                </a:cxn>
                <a:cxn ang="0">
                  <a:pos x="89" y="55"/>
                </a:cxn>
                <a:cxn ang="0">
                  <a:pos x="81" y="32"/>
                </a:cxn>
                <a:cxn ang="0">
                  <a:pos x="61" y="25"/>
                </a:cxn>
                <a:cxn ang="0">
                  <a:pos x="36" y="30"/>
                </a:cxn>
                <a:cxn ang="0">
                  <a:pos x="14" y="41"/>
                </a:cxn>
                <a:cxn ang="0">
                  <a:pos x="14" y="13"/>
                </a:cxn>
                <a:cxn ang="0">
                  <a:pos x="22" y="8"/>
                </a:cxn>
                <a:cxn ang="0">
                  <a:pos x="35" y="4"/>
                </a:cxn>
                <a:cxn ang="0">
                  <a:pos x="50" y="1"/>
                </a:cxn>
                <a:cxn ang="0">
                  <a:pos x="65" y="0"/>
                </a:cxn>
                <a:cxn ang="0">
                  <a:pos x="89" y="4"/>
                </a:cxn>
                <a:cxn ang="0">
                  <a:pos x="107" y="15"/>
                </a:cxn>
                <a:cxn ang="0">
                  <a:pos x="117" y="32"/>
                </a:cxn>
                <a:cxn ang="0">
                  <a:pos x="120" y="56"/>
                </a:cxn>
                <a:cxn ang="0">
                  <a:pos x="120" y="147"/>
                </a:cxn>
                <a:cxn ang="0">
                  <a:pos x="88" y="147"/>
                </a:cxn>
                <a:cxn ang="0">
                  <a:pos x="58" y="81"/>
                </a:cxn>
                <a:cxn ang="0">
                  <a:pos x="44" y="84"/>
                </a:cxn>
                <a:cxn ang="0">
                  <a:pos x="37" y="89"/>
                </a:cxn>
                <a:cxn ang="0">
                  <a:pos x="33" y="96"/>
                </a:cxn>
                <a:cxn ang="0">
                  <a:pos x="31" y="105"/>
                </a:cxn>
                <a:cxn ang="0">
                  <a:pos x="33" y="113"/>
                </a:cxn>
                <a:cxn ang="0">
                  <a:pos x="38" y="119"/>
                </a:cxn>
                <a:cxn ang="0">
                  <a:pos x="45" y="123"/>
                </a:cxn>
                <a:cxn ang="0">
                  <a:pos x="55" y="125"/>
                </a:cxn>
                <a:cxn ang="0">
                  <a:pos x="69" y="122"/>
                </a:cxn>
                <a:cxn ang="0">
                  <a:pos x="79" y="115"/>
                </a:cxn>
                <a:cxn ang="0">
                  <a:pos x="86" y="104"/>
                </a:cxn>
                <a:cxn ang="0">
                  <a:pos x="89" y="90"/>
                </a:cxn>
                <a:cxn ang="0">
                  <a:pos x="89" y="77"/>
                </a:cxn>
                <a:cxn ang="0">
                  <a:pos x="58" y="81"/>
                </a:cxn>
              </a:cxnLst>
              <a:rect l="0" t="0" r="r" b="b"/>
              <a:pathLst>
                <a:path w="120" h="151">
                  <a:moveTo>
                    <a:pt x="88" y="147"/>
                  </a:moveTo>
                  <a:cubicBezTo>
                    <a:pt x="88" y="127"/>
                    <a:pt x="88" y="127"/>
                    <a:pt x="88" y="127"/>
                  </a:cubicBezTo>
                  <a:cubicBezTo>
                    <a:pt x="88" y="127"/>
                    <a:pt x="88" y="127"/>
                    <a:pt x="88" y="127"/>
                  </a:cubicBezTo>
                  <a:cubicBezTo>
                    <a:pt x="83" y="135"/>
                    <a:pt x="77" y="141"/>
                    <a:pt x="70" y="145"/>
                  </a:cubicBezTo>
                  <a:cubicBezTo>
                    <a:pt x="63" y="149"/>
                    <a:pt x="55" y="151"/>
                    <a:pt x="45" y="151"/>
                  </a:cubicBezTo>
                  <a:cubicBezTo>
                    <a:pt x="38" y="151"/>
                    <a:pt x="31" y="150"/>
                    <a:pt x="26" y="148"/>
                  </a:cubicBezTo>
                  <a:cubicBezTo>
                    <a:pt x="20" y="145"/>
                    <a:pt x="15" y="142"/>
                    <a:pt x="11" y="139"/>
                  </a:cubicBezTo>
                  <a:cubicBezTo>
                    <a:pt x="7" y="135"/>
                    <a:pt x="5" y="131"/>
                    <a:pt x="3" y="125"/>
                  </a:cubicBezTo>
                  <a:cubicBezTo>
                    <a:pt x="1" y="120"/>
                    <a:pt x="0" y="114"/>
                    <a:pt x="0" y="108"/>
                  </a:cubicBezTo>
                  <a:cubicBezTo>
                    <a:pt x="0" y="102"/>
                    <a:pt x="0" y="96"/>
                    <a:pt x="2" y="91"/>
                  </a:cubicBezTo>
                  <a:cubicBezTo>
                    <a:pt x="4" y="85"/>
                    <a:pt x="7" y="81"/>
                    <a:pt x="11" y="76"/>
                  </a:cubicBezTo>
                  <a:cubicBezTo>
                    <a:pt x="14" y="72"/>
                    <a:pt x="19" y="69"/>
                    <a:pt x="25" y="66"/>
                  </a:cubicBezTo>
                  <a:cubicBezTo>
                    <a:pt x="31" y="63"/>
                    <a:pt x="38" y="61"/>
                    <a:pt x="47" y="60"/>
                  </a:cubicBezTo>
                  <a:cubicBezTo>
                    <a:pt x="89" y="55"/>
                    <a:pt x="89" y="55"/>
                    <a:pt x="89" y="55"/>
                  </a:cubicBezTo>
                  <a:cubicBezTo>
                    <a:pt x="89" y="44"/>
                    <a:pt x="86" y="37"/>
                    <a:pt x="81" y="32"/>
                  </a:cubicBezTo>
                  <a:cubicBezTo>
                    <a:pt x="77" y="28"/>
                    <a:pt x="70" y="25"/>
                    <a:pt x="61" y="25"/>
                  </a:cubicBezTo>
                  <a:cubicBezTo>
                    <a:pt x="53" y="25"/>
                    <a:pt x="44" y="27"/>
                    <a:pt x="36" y="30"/>
                  </a:cubicBezTo>
                  <a:cubicBezTo>
                    <a:pt x="27" y="33"/>
                    <a:pt x="20" y="36"/>
                    <a:pt x="14" y="41"/>
                  </a:cubicBezTo>
                  <a:cubicBezTo>
                    <a:pt x="14" y="13"/>
                    <a:pt x="14" y="13"/>
                    <a:pt x="14" y="13"/>
                  </a:cubicBezTo>
                  <a:cubicBezTo>
                    <a:pt x="16" y="11"/>
                    <a:pt x="19" y="10"/>
                    <a:pt x="22" y="8"/>
                  </a:cubicBezTo>
                  <a:cubicBezTo>
                    <a:pt x="26" y="7"/>
                    <a:pt x="30" y="6"/>
                    <a:pt x="35" y="4"/>
                  </a:cubicBezTo>
                  <a:cubicBezTo>
                    <a:pt x="40" y="3"/>
                    <a:pt x="45" y="2"/>
                    <a:pt x="50" y="1"/>
                  </a:cubicBezTo>
                  <a:cubicBezTo>
                    <a:pt x="55" y="0"/>
                    <a:pt x="60" y="0"/>
                    <a:pt x="65" y="0"/>
                  </a:cubicBezTo>
                  <a:cubicBezTo>
                    <a:pt x="74" y="0"/>
                    <a:pt x="82" y="1"/>
                    <a:pt x="89" y="4"/>
                  </a:cubicBezTo>
                  <a:cubicBezTo>
                    <a:pt x="96" y="6"/>
                    <a:pt x="102" y="10"/>
                    <a:pt x="107" y="15"/>
                  </a:cubicBezTo>
                  <a:cubicBezTo>
                    <a:pt x="111" y="19"/>
                    <a:pt x="115" y="25"/>
                    <a:pt x="117" y="32"/>
                  </a:cubicBezTo>
                  <a:cubicBezTo>
                    <a:pt x="119" y="39"/>
                    <a:pt x="120" y="47"/>
                    <a:pt x="120" y="56"/>
                  </a:cubicBezTo>
                  <a:cubicBezTo>
                    <a:pt x="120" y="147"/>
                    <a:pt x="120" y="147"/>
                    <a:pt x="120" y="147"/>
                  </a:cubicBezTo>
                  <a:lnTo>
                    <a:pt x="88" y="147"/>
                  </a:lnTo>
                  <a:close/>
                  <a:moveTo>
                    <a:pt x="58" y="81"/>
                  </a:moveTo>
                  <a:cubicBezTo>
                    <a:pt x="52" y="82"/>
                    <a:pt x="48" y="83"/>
                    <a:pt x="44" y="84"/>
                  </a:cubicBezTo>
                  <a:cubicBezTo>
                    <a:pt x="41" y="86"/>
                    <a:pt x="38" y="87"/>
                    <a:pt x="37" y="89"/>
                  </a:cubicBezTo>
                  <a:cubicBezTo>
                    <a:pt x="35" y="91"/>
                    <a:pt x="33" y="93"/>
                    <a:pt x="33" y="96"/>
                  </a:cubicBezTo>
                  <a:cubicBezTo>
                    <a:pt x="32" y="98"/>
                    <a:pt x="31" y="101"/>
                    <a:pt x="31" y="105"/>
                  </a:cubicBezTo>
                  <a:cubicBezTo>
                    <a:pt x="31" y="108"/>
                    <a:pt x="32" y="110"/>
                    <a:pt x="33" y="113"/>
                  </a:cubicBezTo>
                  <a:cubicBezTo>
                    <a:pt x="34" y="115"/>
                    <a:pt x="36" y="117"/>
                    <a:pt x="38" y="119"/>
                  </a:cubicBezTo>
                  <a:cubicBezTo>
                    <a:pt x="40" y="121"/>
                    <a:pt x="42" y="122"/>
                    <a:pt x="45" y="123"/>
                  </a:cubicBezTo>
                  <a:cubicBezTo>
                    <a:pt x="48" y="124"/>
                    <a:pt x="52" y="125"/>
                    <a:pt x="55" y="125"/>
                  </a:cubicBezTo>
                  <a:cubicBezTo>
                    <a:pt x="60" y="125"/>
                    <a:pt x="65" y="124"/>
                    <a:pt x="69" y="122"/>
                  </a:cubicBezTo>
                  <a:cubicBezTo>
                    <a:pt x="73" y="120"/>
                    <a:pt x="77" y="118"/>
                    <a:pt x="79" y="115"/>
                  </a:cubicBezTo>
                  <a:cubicBezTo>
                    <a:pt x="82" y="112"/>
                    <a:pt x="85" y="108"/>
                    <a:pt x="86"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704" name="Freeform 36">
              <a:extLst>
                <a:ext uri="{FF2B5EF4-FFF2-40B4-BE49-F238E27FC236}">
                  <a16:creationId xmlns:a16="http://schemas.microsoft.com/office/drawing/2014/main" id="{3752AD51-39F9-4AD6-9186-EEA3CD411771}"/>
                </a:ext>
              </a:extLst>
            </p:cNvPr>
            <p:cNvSpPr>
              <a:spLocks/>
            </p:cNvSpPr>
            <p:nvPr/>
          </p:nvSpPr>
          <p:spPr bwMode="black">
            <a:xfrm>
              <a:off x="1279293" y="5663736"/>
              <a:ext cx="168043" cy="115341"/>
            </a:xfrm>
            <a:custGeom>
              <a:avLst/>
              <a:gdLst/>
              <a:ahLst/>
              <a:cxnLst>
                <a:cxn ang="0">
                  <a:pos x="182" y="147"/>
                </a:cxn>
                <a:cxn ang="0">
                  <a:pos x="182" y="66"/>
                </a:cxn>
                <a:cxn ang="0">
                  <a:pos x="180" y="46"/>
                </a:cxn>
                <a:cxn ang="0">
                  <a:pos x="175" y="34"/>
                </a:cxn>
                <a:cxn ang="0">
                  <a:pos x="166" y="28"/>
                </a:cxn>
                <a:cxn ang="0">
                  <a:pos x="154" y="26"/>
                </a:cxn>
                <a:cxn ang="0">
                  <a:pos x="142" y="30"/>
                </a:cxn>
                <a:cxn ang="0">
                  <a:pos x="132" y="38"/>
                </a:cxn>
                <a:cxn ang="0">
                  <a:pos x="126" y="51"/>
                </a:cxn>
                <a:cxn ang="0">
                  <a:pos x="124" y="66"/>
                </a:cxn>
                <a:cxn ang="0">
                  <a:pos x="124" y="147"/>
                </a:cxn>
                <a:cxn ang="0">
                  <a:pos x="91" y="147"/>
                </a:cxn>
                <a:cxn ang="0">
                  <a:pos x="91" y="63"/>
                </a:cxn>
                <a:cxn ang="0">
                  <a:pos x="89" y="46"/>
                </a:cxn>
                <a:cxn ang="0">
                  <a:pos x="84" y="35"/>
                </a:cxn>
                <a:cxn ang="0">
                  <a:pos x="75" y="28"/>
                </a:cxn>
                <a:cxn ang="0">
                  <a:pos x="63" y="26"/>
                </a:cxn>
                <a:cxn ang="0">
                  <a:pos x="51" y="29"/>
                </a:cxn>
                <a:cxn ang="0">
                  <a:pos x="41" y="37"/>
                </a:cxn>
                <a:cxn ang="0">
                  <a:pos x="35" y="50"/>
                </a:cxn>
                <a:cxn ang="0">
                  <a:pos x="33" y="66"/>
                </a:cxn>
                <a:cxn ang="0">
                  <a:pos x="33" y="147"/>
                </a:cxn>
                <a:cxn ang="0">
                  <a:pos x="0" y="147"/>
                </a:cxn>
                <a:cxn ang="0">
                  <a:pos x="0" y="3"/>
                </a:cxn>
                <a:cxn ang="0">
                  <a:pos x="33" y="3"/>
                </a:cxn>
                <a:cxn ang="0">
                  <a:pos x="33" y="26"/>
                </a:cxn>
                <a:cxn ang="0">
                  <a:pos x="33" y="26"/>
                </a:cxn>
                <a:cxn ang="0">
                  <a:pos x="52" y="6"/>
                </a:cxn>
                <a:cxn ang="0">
                  <a:pos x="79" y="0"/>
                </a:cxn>
                <a:cxn ang="0">
                  <a:pos x="93" y="2"/>
                </a:cxn>
                <a:cxn ang="0">
                  <a:pos x="104" y="7"/>
                </a:cxn>
                <a:cxn ang="0">
                  <a:pos x="114" y="16"/>
                </a:cxn>
                <a:cxn ang="0">
                  <a:pos x="120" y="28"/>
                </a:cxn>
                <a:cxn ang="0">
                  <a:pos x="140" y="7"/>
                </a:cxn>
                <a:cxn ang="0">
                  <a:pos x="168" y="0"/>
                </a:cxn>
                <a:cxn ang="0">
                  <a:pos x="203" y="14"/>
                </a:cxn>
                <a:cxn ang="0">
                  <a:pos x="215" y="58"/>
                </a:cxn>
                <a:cxn ang="0">
                  <a:pos x="215" y="147"/>
                </a:cxn>
                <a:cxn ang="0">
                  <a:pos x="182" y="147"/>
                </a:cxn>
              </a:cxnLst>
              <a:rect l="0" t="0" r="r" b="b"/>
              <a:pathLst>
                <a:path w="215" h="147">
                  <a:moveTo>
                    <a:pt x="182" y="147"/>
                  </a:moveTo>
                  <a:cubicBezTo>
                    <a:pt x="182" y="66"/>
                    <a:pt x="182" y="66"/>
                    <a:pt x="182" y="66"/>
                  </a:cubicBezTo>
                  <a:cubicBezTo>
                    <a:pt x="182" y="58"/>
                    <a:pt x="182" y="52"/>
                    <a:pt x="180" y="46"/>
                  </a:cubicBezTo>
                  <a:cubicBezTo>
                    <a:pt x="179" y="41"/>
                    <a:pt x="177" y="37"/>
                    <a:pt x="175" y="34"/>
                  </a:cubicBezTo>
                  <a:cubicBezTo>
                    <a:pt x="172" y="31"/>
                    <a:pt x="169" y="29"/>
                    <a:pt x="166" y="28"/>
                  </a:cubicBezTo>
                  <a:cubicBezTo>
                    <a:pt x="162" y="27"/>
                    <a:pt x="158" y="26"/>
                    <a:pt x="154" y="26"/>
                  </a:cubicBezTo>
                  <a:cubicBezTo>
                    <a:pt x="149" y="26"/>
                    <a:pt x="145" y="27"/>
                    <a:pt x="142" y="30"/>
                  </a:cubicBezTo>
                  <a:cubicBezTo>
                    <a:pt x="138" y="32"/>
                    <a:pt x="135" y="35"/>
                    <a:pt x="132" y="38"/>
                  </a:cubicBezTo>
                  <a:cubicBezTo>
                    <a:pt x="129" y="42"/>
                    <a:pt x="127" y="46"/>
                    <a:pt x="126" y="51"/>
                  </a:cubicBezTo>
                  <a:cubicBezTo>
                    <a:pt x="124" y="56"/>
                    <a:pt x="124" y="61"/>
                    <a:pt x="124" y="66"/>
                  </a:cubicBezTo>
                  <a:cubicBezTo>
                    <a:pt x="124" y="147"/>
                    <a:pt x="124" y="147"/>
                    <a:pt x="124" y="147"/>
                  </a:cubicBezTo>
                  <a:cubicBezTo>
                    <a:pt x="91" y="147"/>
                    <a:pt x="91" y="147"/>
                    <a:pt x="91" y="147"/>
                  </a:cubicBezTo>
                  <a:cubicBezTo>
                    <a:pt x="91" y="63"/>
                    <a:pt x="91" y="63"/>
                    <a:pt x="91" y="63"/>
                  </a:cubicBezTo>
                  <a:cubicBezTo>
                    <a:pt x="91" y="56"/>
                    <a:pt x="91" y="51"/>
                    <a:pt x="89" y="46"/>
                  </a:cubicBezTo>
                  <a:cubicBezTo>
                    <a:pt x="88" y="41"/>
                    <a:pt x="86" y="38"/>
                    <a:pt x="84" y="35"/>
                  </a:cubicBezTo>
                  <a:cubicBezTo>
                    <a:pt x="81" y="32"/>
                    <a:pt x="78" y="30"/>
                    <a:pt x="75" y="28"/>
                  </a:cubicBezTo>
                  <a:cubicBezTo>
                    <a:pt x="71" y="27"/>
                    <a:pt x="67" y="26"/>
                    <a:pt x="63" y="26"/>
                  </a:cubicBezTo>
                  <a:cubicBezTo>
                    <a:pt x="59" y="26"/>
                    <a:pt x="55" y="27"/>
                    <a:pt x="51" y="29"/>
                  </a:cubicBezTo>
                  <a:cubicBezTo>
                    <a:pt x="47" y="31"/>
                    <a:pt x="44" y="34"/>
                    <a:pt x="41" y="37"/>
                  </a:cubicBezTo>
                  <a:cubicBezTo>
                    <a:pt x="39" y="41"/>
                    <a:pt x="37" y="45"/>
                    <a:pt x="35" y="50"/>
                  </a:cubicBezTo>
                  <a:cubicBezTo>
                    <a:pt x="34" y="55"/>
                    <a:pt x="33" y="60"/>
                    <a:pt x="33" y="66"/>
                  </a:cubicBezTo>
                  <a:cubicBezTo>
                    <a:pt x="33" y="147"/>
                    <a:pt x="33" y="147"/>
                    <a:pt x="33" y="147"/>
                  </a:cubicBezTo>
                  <a:cubicBezTo>
                    <a:pt x="0" y="147"/>
                    <a:pt x="0" y="147"/>
                    <a:pt x="0" y="147"/>
                  </a:cubicBezTo>
                  <a:cubicBezTo>
                    <a:pt x="0" y="3"/>
                    <a:pt x="0" y="3"/>
                    <a:pt x="0" y="3"/>
                  </a:cubicBezTo>
                  <a:cubicBezTo>
                    <a:pt x="33" y="3"/>
                    <a:pt x="33" y="3"/>
                    <a:pt x="33" y="3"/>
                  </a:cubicBezTo>
                  <a:cubicBezTo>
                    <a:pt x="33" y="26"/>
                    <a:pt x="33" y="26"/>
                    <a:pt x="33" y="26"/>
                  </a:cubicBezTo>
                  <a:cubicBezTo>
                    <a:pt x="33" y="26"/>
                    <a:pt x="33" y="26"/>
                    <a:pt x="33" y="26"/>
                  </a:cubicBezTo>
                  <a:cubicBezTo>
                    <a:pt x="38" y="17"/>
                    <a:pt x="45" y="11"/>
                    <a:pt x="52" y="6"/>
                  </a:cubicBezTo>
                  <a:cubicBezTo>
                    <a:pt x="60" y="2"/>
                    <a:pt x="69" y="0"/>
                    <a:pt x="79" y="0"/>
                  </a:cubicBezTo>
                  <a:cubicBezTo>
                    <a:pt x="84" y="0"/>
                    <a:pt x="88" y="1"/>
                    <a:pt x="93" y="2"/>
                  </a:cubicBezTo>
                  <a:cubicBezTo>
                    <a:pt x="97" y="3"/>
                    <a:pt x="101" y="5"/>
                    <a:pt x="104" y="7"/>
                  </a:cubicBezTo>
                  <a:cubicBezTo>
                    <a:pt x="108" y="10"/>
                    <a:pt x="111" y="13"/>
                    <a:pt x="114" y="16"/>
                  </a:cubicBezTo>
                  <a:cubicBezTo>
                    <a:pt x="116" y="20"/>
                    <a:pt x="118" y="24"/>
                    <a:pt x="120" y="28"/>
                  </a:cubicBezTo>
                  <a:cubicBezTo>
                    <a:pt x="125" y="18"/>
                    <a:pt x="132" y="11"/>
                    <a:pt x="140" y="7"/>
                  </a:cubicBezTo>
                  <a:cubicBezTo>
                    <a:pt x="148" y="2"/>
                    <a:pt x="157" y="0"/>
                    <a:pt x="168" y="0"/>
                  </a:cubicBezTo>
                  <a:cubicBezTo>
                    <a:pt x="183" y="0"/>
                    <a:pt x="195" y="4"/>
                    <a:pt x="203" y="14"/>
                  </a:cubicBezTo>
                  <a:cubicBezTo>
                    <a:pt x="211" y="23"/>
                    <a:pt x="215" y="38"/>
                    <a:pt x="215" y="58"/>
                  </a:cubicBezTo>
                  <a:cubicBezTo>
                    <a:pt x="215" y="147"/>
                    <a:pt x="215" y="147"/>
                    <a:pt x="215" y="147"/>
                  </a:cubicBezTo>
                  <a:lnTo>
                    <a:pt x="182" y="147"/>
                  </a:ln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705" name="Freeform 37">
              <a:extLst>
                <a:ext uri="{FF2B5EF4-FFF2-40B4-BE49-F238E27FC236}">
                  <a16:creationId xmlns:a16="http://schemas.microsoft.com/office/drawing/2014/main" id="{B0A8A872-7E2E-44EA-AE27-F0E2FBBD1637}"/>
                </a:ext>
              </a:extLst>
            </p:cNvPr>
            <p:cNvSpPr>
              <a:spLocks noEditPoints="1"/>
            </p:cNvSpPr>
            <p:nvPr/>
          </p:nvSpPr>
          <p:spPr bwMode="black">
            <a:xfrm>
              <a:off x="1464183" y="5663736"/>
              <a:ext cx="94605" cy="118365"/>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4" y="113"/>
                </a:cxn>
                <a:cxn ang="0">
                  <a:pos x="38" y="119"/>
                </a:cxn>
                <a:cxn ang="0">
                  <a:pos x="46" y="123"/>
                </a:cxn>
                <a:cxn ang="0">
                  <a:pos x="56" y="125"/>
                </a:cxn>
                <a:cxn ang="0">
                  <a:pos x="70"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0" y="145"/>
                    <a:pt x="16" y="142"/>
                    <a:pt x="12" y="139"/>
                  </a:cubicBezTo>
                  <a:cubicBezTo>
                    <a:pt x="8" y="135"/>
                    <a:pt x="5" y="131"/>
                    <a:pt x="3" y="125"/>
                  </a:cubicBezTo>
                  <a:cubicBezTo>
                    <a:pt x="1" y="120"/>
                    <a:pt x="0" y="114"/>
                    <a:pt x="0" y="108"/>
                  </a:cubicBezTo>
                  <a:cubicBezTo>
                    <a:pt x="0" y="102"/>
                    <a:pt x="1" y="96"/>
                    <a:pt x="3" y="91"/>
                  </a:cubicBezTo>
                  <a:cubicBezTo>
                    <a:pt x="5" y="85"/>
                    <a:pt x="7" y="81"/>
                    <a:pt x="11" y="76"/>
                  </a:cubicBezTo>
                  <a:cubicBezTo>
                    <a:pt x="15" y="72"/>
                    <a:pt x="20" y="69"/>
                    <a:pt x="26" y="66"/>
                  </a:cubicBezTo>
                  <a:cubicBezTo>
                    <a:pt x="32" y="63"/>
                    <a:pt x="39" y="61"/>
                    <a:pt x="47" y="60"/>
                  </a:cubicBezTo>
                  <a:cubicBezTo>
                    <a:pt x="89" y="55"/>
                    <a:pt x="89" y="55"/>
                    <a:pt x="89" y="55"/>
                  </a:cubicBezTo>
                  <a:cubicBezTo>
                    <a:pt x="89" y="44"/>
                    <a:pt x="87" y="37"/>
                    <a:pt x="82" y="32"/>
                  </a:cubicBezTo>
                  <a:cubicBezTo>
                    <a:pt x="77" y="28"/>
                    <a:pt x="71" y="25"/>
                    <a:pt x="62" y="25"/>
                  </a:cubicBezTo>
                  <a:cubicBezTo>
                    <a:pt x="53" y="25"/>
                    <a:pt x="45" y="27"/>
                    <a:pt x="36" y="30"/>
                  </a:cubicBezTo>
                  <a:cubicBezTo>
                    <a:pt x="28" y="33"/>
                    <a:pt x="21" y="36"/>
                    <a:pt x="14" y="41"/>
                  </a:cubicBezTo>
                  <a:cubicBezTo>
                    <a:pt x="14" y="13"/>
                    <a:pt x="14" y="13"/>
                    <a:pt x="14" y="13"/>
                  </a:cubicBezTo>
                  <a:cubicBezTo>
                    <a:pt x="16" y="11"/>
                    <a:pt x="19" y="10"/>
                    <a:pt x="23" y="8"/>
                  </a:cubicBezTo>
                  <a:cubicBezTo>
                    <a:pt x="27"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2" y="86"/>
                    <a:pt x="39" y="87"/>
                    <a:pt x="37" y="89"/>
                  </a:cubicBezTo>
                  <a:cubicBezTo>
                    <a:pt x="35" y="91"/>
                    <a:pt x="34" y="93"/>
                    <a:pt x="33" y="96"/>
                  </a:cubicBezTo>
                  <a:cubicBezTo>
                    <a:pt x="32" y="98"/>
                    <a:pt x="32" y="101"/>
                    <a:pt x="32" y="105"/>
                  </a:cubicBezTo>
                  <a:cubicBezTo>
                    <a:pt x="32" y="108"/>
                    <a:pt x="33" y="110"/>
                    <a:pt x="34" y="113"/>
                  </a:cubicBezTo>
                  <a:cubicBezTo>
                    <a:pt x="35" y="115"/>
                    <a:pt x="36" y="117"/>
                    <a:pt x="38" y="119"/>
                  </a:cubicBezTo>
                  <a:cubicBezTo>
                    <a:pt x="40" y="121"/>
                    <a:pt x="43" y="122"/>
                    <a:pt x="46" y="123"/>
                  </a:cubicBezTo>
                  <a:cubicBezTo>
                    <a:pt x="49" y="124"/>
                    <a:pt x="52" y="125"/>
                    <a:pt x="56" y="125"/>
                  </a:cubicBezTo>
                  <a:cubicBezTo>
                    <a:pt x="61" y="125"/>
                    <a:pt x="65" y="124"/>
                    <a:pt x="70" y="122"/>
                  </a:cubicBezTo>
                  <a:cubicBezTo>
                    <a:pt x="74"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706" name="Freeform 38">
              <a:extLst>
                <a:ext uri="{FF2B5EF4-FFF2-40B4-BE49-F238E27FC236}">
                  <a16:creationId xmlns:a16="http://schemas.microsoft.com/office/drawing/2014/main" id="{13EC748D-D089-4A54-9FC9-EA1DB4AE17C6}"/>
                </a:ext>
              </a:extLst>
            </p:cNvPr>
            <p:cNvSpPr>
              <a:spLocks/>
            </p:cNvSpPr>
            <p:nvPr/>
          </p:nvSpPr>
          <p:spPr bwMode="black">
            <a:xfrm>
              <a:off x="1571316" y="5632201"/>
              <a:ext cx="71278" cy="149900"/>
            </a:xfrm>
            <a:custGeom>
              <a:avLst/>
              <a:gdLst/>
              <a:ahLst/>
              <a:cxnLst>
                <a:cxn ang="0">
                  <a:pos x="86" y="188"/>
                </a:cxn>
                <a:cxn ang="0">
                  <a:pos x="80" y="189"/>
                </a:cxn>
                <a:cxn ang="0">
                  <a:pos x="73" y="190"/>
                </a:cxn>
                <a:cxn ang="0">
                  <a:pos x="66" y="191"/>
                </a:cxn>
                <a:cxn ang="0">
                  <a:pos x="34" y="179"/>
                </a:cxn>
                <a:cxn ang="0">
                  <a:pos x="23" y="145"/>
                </a:cxn>
                <a:cxn ang="0">
                  <a:pos x="23" y="69"/>
                </a:cxn>
                <a:cxn ang="0">
                  <a:pos x="0" y="69"/>
                </a:cxn>
                <a:cxn ang="0">
                  <a:pos x="0" y="43"/>
                </a:cxn>
                <a:cxn ang="0">
                  <a:pos x="23" y="43"/>
                </a:cxn>
                <a:cxn ang="0">
                  <a:pos x="23" y="10"/>
                </a:cxn>
                <a:cxn ang="0">
                  <a:pos x="56" y="0"/>
                </a:cxn>
                <a:cxn ang="0">
                  <a:pos x="56" y="43"/>
                </a:cxn>
                <a:cxn ang="0">
                  <a:pos x="91" y="43"/>
                </a:cxn>
                <a:cxn ang="0">
                  <a:pos x="91" y="69"/>
                </a:cxn>
                <a:cxn ang="0">
                  <a:pos x="56" y="69"/>
                </a:cxn>
                <a:cxn ang="0">
                  <a:pos x="56" y="139"/>
                </a:cxn>
                <a:cxn ang="0">
                  <a:pos x="61" y="158"/>
                </a:cxn>
                <a:cxn ang="0">
                  <a:pos x="76" y="164"/>
                </a:cxn>
                <a:cxn ang="0">
                  <a:pos x="83" y="163"/>
                </a:cxn>
                <a:cxn ang="0">
                  <a:pos x="91" y="160"/>
                </a:cxn>
                <a:cxn ang="0">
                  <a:pos x="91" y="186"/>
                </a:cxn>
                <a:cxn ang="0">
                  <a:pos x="86" y="188"/>
                </a:cxn>
              </a:cxnLst>
              <a:rect l="0" t="0" r="r" b="b"/>
              <a:pathLst>
                <a:path w="91" h="191">
                  <a:moveTo>
                    <a:pt x="86" y="188"/>
                  </a:moveTo>
                  <a:cubicBezTo>
                    <a:pt x="84" y="188"/>
                    <a:pt x="82" y="189"/>
                    <a:pt x="80" y="189"/>
                  </a:cubicBezTo>
                  <a:cubicBezTo>
                    <a:pt x="78" y="190"/>
                    <a:pt x="75" y="190"/>
                    <a:pt x="73" y="190"/>
                  </a:cubicBezTo>
                  <a:cubicBezTo>
                    <a:pt x="70" y="191"/>
                    <a:pt x="68" y="191"/>
                    <a:pt x="66" y="191"/>
                  </a:cubicBezTo>
                  <a:cubicBezTo>
                    <a:pt x="51" y="191"/>
                    <a:pt x="41" y="187"/>
                    <a:pt x="34" y="179"/>
                  </a:cubicBezTo>
                  <a:cubicBezTo>
                    <a:pt x="27" y="171"/>
                    <a:pt x="23" y="160"/>
                    <a:pt x="23" y="145"/>
                  </a:cubicBezTo>
                  <a:cubicBezTo>
                    <a:pt x="23" y="69"/>
                    <a:pt x="23" y="69"/>
                    <a:pt x="23" y="69"/>
                  </a:cubicBezTo>
                  <a:cubicBezTo>
                    <a:pt x="0" y="69"/>
                    <a:pt x="0" y="69"/>
                    <a:pt x="0" y="69"/>
                  </a:cubicBezTo>
                  <a:cubicBezTo>
                    <a:pt x="0" y="43"/>
                    <a:pt x="0" y="43"/>
                    <a:pt x="0" y="43"/>
                  </a:cubicBezTo>
                  <a:cubicBezTo>
                    <a:pt x="23" y="43"/>
                    <a:pt x="23" y="43"/>
                    <a:pt x="23" y="43"/>
                  </a:cubicBezTo>
                  <a:cubicBezTo>
                    <a:pt x="23" y="10"/>
                    <a:pt x="23" y="10"/>
                    <a:pt x="23" y="10"/>
                  </a:cubicBezTo>
                  <a:cubicBezTo>
                    <a:pt x="56" y="0"/>
                    <a:pt x="56" y="0"/>
                    <a:pt x="56" y="0"/>
                  </a:cubicBezTo>
                  <a:cubicBezTo>
                    <a:pt x="56" y="43"/>
                    <a:pt x="56" y="43"/>
                    <a:pt x="56" y="43"/>
                  </a:cubicBezTo>
                  <a:cubicBezTo>
                    <a:pt x="91" y="43"/>
                    <a:pt x="91" y="43"/>
                    <a:pt x="91" y="43"/>
                  </a:cubicBezTo>
                  <a:cubicBezTo>
                    <a:pt x="91" y="69"/>
                    <a:pt x="91" y="69"/>
                    <a:pt x="91" y="69"/>
                  </a:cubicBezTo>
                  <a:cubicBezTo>
                    <a:pt x="56" y="69"/>
                    <a:pt x="56" y="69"/>
                    <a:pt x="56" y="69"/>
                  </a:cubicBezTo>
                  <a:cubicBezTo>
                    <a:pt x="56" y="139"/>
                    <a:pt x="56" y="139"/>
                    <a:pt x="56" y="139"/>
                  </a:cubicBezTo>
                  <a:cubicBezTo>
                    <a:pt x="56" y="148"/>
                    <a:pt x="58" y="155"/>
                    <a:pt x="61" y="158"/>
                  </a:cubicBezTo>
                  <a:cubicBezTo>
                    <a:pt x="64" y="162"/>
                    <a:pt x="69" y="164"/>
                    <a:pt x="76" y="164"/>
                  </a:cubicBezTo>
                  <a:cubicBezTo>
                    <a:pt x="78" y="164"/>
                    <a:pt x="81" y="164"/>
                    <a:pt x="83" y="163"/>
                  </a:cubicBezTo>
                  <a:cubicBezTo>
                    <a:pt x="86" y="162"/>
                    <a:pt x="89" y="161"/>
                    <a:pt x="91" y="160"/>
                  </a:cubicBezTo>
                  <a:cubicBezTo>
                    <a:pt x="91" y="186"/>
                    <a:pt x="91" y="186"/>
                    <a:pt x="91" y="186"/>
                  </a:cubicBezTo>
                  <a:cubicBezTo>
                    <a:pt x="90" y="186"/>
                    <a:pt x="88" y="187"/>
                    <a:pt x="86" y="188"/>
                  </a:cubicBez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707" name="Freeform 39">
              <a:extLst>
                <a:ext uri="{FF2B5EF4-FFF2-40B4-BE49-F238E27FC236}">
                  <a16:creationId xmlns:a16="http://schemas.microsoft.com/office/drawing/2014/main" id="{0A303CCF-2BCA-4BD1-BB84-0F48FFFA3AC2}"/>
                </a:ext>
              </a:extLst>
            </p:cNvPr>
            <p:cNvSpPr>
              <a:spLocks noEditPoints="1"/>
            </p:cNvSpPr>
            <p:nvPr/>
          </p:nvSpPr>
          <p:spPr bwMode="black">
            <a:xfrm>
              <a:off x="1721648" y="5621401"/>
              <a:ext cx="104541" cy="157676"/>
            </a:xfrm>
            <a:custGeom>
              <a:avLst/>
              <a:gdLst/>
              <a:ahLst/>
              <a:cxnLst>
                <a:cxn ang="0">
                  <a:pos x="134" y="62"/>
                </a:cxn>
                <a:cxn ang="0">
                  <a:pos x="129" y="88"/>
                </a:cxn>
                <a:cxn ang="0">
                  <a:pos x="114" y="109"/>
                </a:cxn>
                <a:cxn ang="0">
                  <a:pos x="90" y="123"/>
                </a:cxn>
                <a:cxn ang="0">
                  <a:pos x="57" y="129"/>
                </a:cxn>
                <a:cxn ang="0">
                  <a:pos x="33" y="129"/>
                </a:cxn>
                <a:cxn ang="0">
                  <a:pos x="33" y="201"/>
                </a:cxn>
                <a:cxn ang="0">
                  <a:pos x="0" y="201"/>
                </a:cxn>
                <a:cxn ang="0">
                  <a:pos x="0" y="0"/>
                </a:cxn>
                <a:cxn ang="0">
                  <a:pos x="62" y="0"/>
                </a:cxn>
                <a:cxn ang="0">
                  <a:pos x="93" y="4"/>
                </a:cxn>
                <a:cxn ang="0">
                  <a:pos x="116" y="17"/>
                </a:cxn>
                <a:cxn ang="0">
                  <a:pos x="129" y="36"/>
                </a:cxn>
                <a:cxn ang="0">
                  <a:pos x="134" y="62"/>
                </a:cxn>
                <a:cxn ang="0">
                  <a:pos x="99" y="63"/>
                </a:cxn>
                <a:cxn ang="0">
                  <a:pos x="96" y="49"/>
                </a:cxn>
                <a:cxn ang="0">
                  <a:pos x="88" y="38"/>
                </a:cxn>
                <a:cxn ang="0">
                  <a:pos x="75" y="30"/>
                </a:cxn>
                <a:cxn ang="0">
                  <a:pos x="56" y="28"/>
                </a:cxn>
                <a:cxn ang="0">
                  <a:pos x="33" y="28"/>
                </a:cxn>
                <a:cxn ang="0">
                  <a:pos x="33" y="100"/>
                </a:cxn>
                <a:cxn ang="0">
                  <a:pos x="54" y="100"/>
                </a:cxn>
                <a:cxn ang="0">
                  <a:pos x="87" y="91"/>
                </a:cxn>
                <a:cxn ang="0">
                  <a:pos x="99" y="63"/>
                </a:cxn>
              </a:cxnLst>
              <a:rect l="0" t="0" r="r" b="b"/>
              <a:pathLst>
                <a:path w="134" h="201">
                  <a:moveTo>
                    <a:pt x="134" y="62"/>
                  </a:moveTo>
                  <a:cubicBezTo>
                    <a:pt x="134" y="71"/>
                    <a:pt x="132" y="80"/>
                    <a:pt x="129" y="88"/>
                  </a:cubicBezTo>
                  <a:cubicBezTo>
                    <a:pt x="125" y="96"/>
                    <a:pt x="120" y="103"/>
                    <a:pt x="114" y="109"/>
                  </a:cubicBezTo>
                  <a:cubicBezTo>
                    <a:pt x="107" y="115"/>
                    <a:pt x="99" y="120"/>
                    <a:pt x="90" y="123"/>
                  </a:cubicBezTo>
                  <a:cubicBezTo>
                    <a:pt x="80" y="127"/>
                    <a:pt x="69" y="129"/>
                    <a:pt x="57" y="129"/>
                  </a:cubicBezTo>
                  <a:cubicBezTo>
                    <a:pt x="33" y="129"/>
                    <a:pt x="33" y="129"/>
                    <a:pt x="33" y="129"/>
                  </a:cubicBezTo>
                  <a:cubicBezTo>
                    <a:pt x="33" y="201"/>
                    <a:pt x="33" y="201"/>
                    <a:pt x="33" y="201"/>
                  </a:cubicBezTo>
                  <a:cubicBezTo>
                    <a:pt x="0" y="201"/>
                    <a:pt x="0" y="201"/>
                    <a:pt x="0" y="201"/>
                  </a:cubicBezTo>
                  <a:cubicBezTo>
                    <a:pt x="0" y="0"/>
                    <a:pt x="0" y="0"/>
                    <a:pt x="0" y="0"/>
                  </a:cubicBezTo>
                  <a:cubicBezTo>
                    <a:pt x="62" y="0"/>
                    <a:pt x="62" y="0"/>
                    <a:pt x="62" y="0"/>
                  </a:cubicBezTo>
                  <a:cubicBezTo>
                    <a:pt x="74" y="0"/>
                    <a:pt x="84" y="1"/>
                    <a:pt x="93" y="4"/>
                  </a:cubicBezTo>
                  <a:cubicBezTo>
                    <a:pt x="102" y="7"/>
                    <a:pt x="110" y="11"/>
                    <a:pt x="116" y="17"/>
                  </a:cubicBezTo>
                  <a:cubicBezTo>
                    <a:pt x="122" y="22"/>
                    <a:pt x="126" y="29"/>
                    <a:pt x="129" y="36"/>
                  </a:cubicBezTo>
                  <a:cubicBezTo>
                    <a:pt x="132" y="44"/>
                    <a:pt x="134" y="53"/>
                    <a:pt x="134" y="62"/>
                  </a:cubicBezTo>
                  <a:close/>
                  <a:moveTo>
                    <a:pt x="99" y="63"/>
                  </a:moveTo>
                  <a:cubicBezTo>
                    <a:pt x="99" y="58"/>
                    <a:pt x="98" y="53"/>
                    <a:pt x="96" y="49"/>
                  </a:cubicBezTo>
                  <a:cubicBezTo>
                    <a:pt x="94" y="44"/>
                    <a:pt x="92" y="41"/>
                    <a:pt x="88" y="38"/>
                  </a:cubicBezTo>
                  <a:cubicBezTo>
                    <a:pt x="85" y="34"/>
                    <a:pt x="80" y="32"/>
                    <a:pt x="75" y="30"/>
                  </a:cubicBezTo>
                  <a:cubicBezTo>
                    <a:pt x="69" y="29"/>
                    <a:pt x="63" y="28"/>
                    <a:pt x="56" y="28"/>
                  </a:cubicBezTo>
                  <a:cubicBezTo>
                    <a:pt x="33" y="28"/>
                    <a:pt x="33" y="28"/>
                    <a:pt x="33" y="28"/>
                  </a:cubicBezTo>
                  <a:cubicBezTo>
                    <a:pt x="33" y="100"/>
                    <a:pt x="33" y="100"/>
                    <a:pt x="33" y="100"/>
                  </a:cubicBezTo>
                  <a:cubicBezTo>
                    <a:pt x="54" y="100"/>
                    <a:pt x="54" y="100"/>
                    <a:pt x="54" y="100"/>
                  </a:cubicBezTo>
                  <a:cubicBezTo>
                    <a:pt x="68" y="100"/>
                    <a:pt x="79" y="97"/>
                    <a:pt x="87" y="91"/>
                  </a:cubicBezTo>
                  <a:cubicBezTo>
                    <a:pt x="95" y="85"/>
                    <a:pt x="99" y="76"/>
                    <a:pt x="99" y="63"/>
                  </a:cubicBez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708" name="Freeform 40">
              <a:extLst>
                <a:ext uri="{FF2B5EF4-FFF2-40B4-BE49-F238E27FC236}">
                  <a16:creationId xmlns:a16="http://schemas.microsoft.com/office/drawing/2014/main" id="{1964328C-8765-4576-BD05-B9CA89612D44}"/>
                </a:ext>
              </a:extLst>
            </p:cNvPr>
            <p:cNvSpPr>
              <a:spLocks noEditPoints="1"/>
            </p:cNvSpPr>
            <p:nvPr/>
          </p:nvSpPr>
          <p:spPr bwMode="black">
            <a:xfrm>
              <a:off x="1825757" y="5663736"/>
              <a:ext cx="115341" cy="118365"/>
            </a:xfrm>
            <a:custGeom>
              <a:avLst/>
              <a:gdLst/>
              <a:ahLst/>
              <a:cxnLst>
                <a:cxn ang="0">
                  <a:pos x="148" y="74"/>
                </a:cxn>
                <a:cxn ang="0">
                  <a:pos x="142" y="106"/>
                </a:cxn>
                <a:cxn ang="0">
                  <a:pos x="127" y="130"/>
                </a:cxn>
                <a:cxn ang="0">
                  <a:pos x="103" y="145"/>
                </a:cxn>
                <a:cxn ang="0">
                  <a:pos x="73" y="151"/>
                </a:cxn>
                <a:cxn ang="0">
                  <a:pos x="42" y="145"/>
                </a:cxn>
                <a:cxn ang="0">
                  <a:pos x="19" y="131"/>
                </a:cxn>
                <a:cxn ang="0">
                  <a:pos x="5" y="107"/>
                </a:cxn>
                <a:cxn ang="0">
                  <a:pos x="0" y="77"/>
                </a:cxn>
                <a:cxn ang="0">
                  <a:pos x="5" y="44"/>
                </a:cxn>
                <a:cxn ang="0">
                  <a:pos x="21" y="19"/>
                </a:cxn>
                <a:cxn ang="0">
                  <a:pos x="45" y="5"/>
                </a:cxn>
                <a:cxn ang="0">
                  <a:pos x="76" y="0"/>
                </a:cxn>
                <a:cxn ang="0">
                  <a:pos x="107" y="5"/>
                </a:cxn>
                <a:cxn ang="0">
                  <a:pos x="129" y="20"/>
                </a:cxn>
                <a:cxn ang="0">
                  <a:pos x="143" y="44"/>
                </a:cxn>
                <a:cxn ang="0">
                  <a:pos x="148" y="74"/>
                </a:cxn>
                <a:cxn ang="0">
                  <a:pos x="114" y="75"/>
                </a:cxn>
                <a:cxn ang="0">
                  <a:pos x="103" y="39"/>
                </a:cxn>
                <a:cxn ang="0">
                  <a:pos x="74" y="26"/>
                </a:cxn>
                <a:cxn ang="0">
                  <a:pos x="58" y="29"/>
                </a:cxn>
                <a:cxn ang="0">
                  <a:pos x="45" y="38"/>
                </a:cxn>
                <a:cxn ang="0">
                  <a:pos x="37" y="54"/>
                </a:cxn>
                <a:cxn ang="0">
                  <a:pos x="34" y="76"/>
                </a:cxn>
                <a:cxn ang="0">
                  <a:pos x="37" y="97"/>
                </a:cxn>
                <a:cxn ang="0">
                  <a:pos x="45" y="112"/>
                </a:cxn>
                <a:cxn ang="0">
                  <a:pos x="58" y="121"/>
                </a:cxn>
                <a:cxn ang="0">
                  <a:pos x="75" y="124"/>
                </a:cxn>
                <a:cxn ang="0">
                  <a:pos x="104" y="112"/>
                </a:cxn>
                <a:cxn ang="0">
                  <a:pos x="114" y="75"/>
                </a:cxn>
              </a:cxnLst>
              <a:rect l="0" t="0" r="r" b="b"/>
              <a:pathLst>
                <a:path w="148" h="151">
                  <a:moveTo>
                    <a:pt x="148" y="74"/>
                  </a:moveTo>
                  <a:cubicBezTo>
                    <a:pt x="148" y="86"/>
                    <a:pt x="146" y="96"/>
                    <a:pt x="142" y="106"/>
                  </a:cubicBezTo>
                  <a:cubicBezTo>
                    <a:pt x="139" y="115"/>
                    <a:pt x="134" y="124"/>
                    <a:pt x="127" y="130"/>
                  </a:cubicBezTo>
                  <a:cubicBezTo>
                    <a:pt x="120" y="137"/>
                    <a:pt x="113" y="142"/>
                    <a:pt x="103" y="145"/>
                  </a:cubicBezTo>
                  <a:cubicBezTo>
                    <a:pt x="94" y="149"/>
                    <a:pt x="84" y="151"/>
                    <a:pt x="73" y="151"/>
                  </a:cubicBezTo>
                  <a:cubicBezTo>
                    <a:pt x="61" y="151"/>
                    <a:pt x="51" y="149"/>
                    <a:pt x="42" y="145"/>
                  </a:cubicBezTo>
                  <a:cubicBezTo>
                    <a:pt x="33" y="142"/>
                    <a:pt x="26" y="137"/>
                    <a:pt x="19" y="131"/>
                  </a:cubicBezTo>
                  <a:cubicBezTo>
                    <a:pt x="13" y="124"/>
                    <a:pt x="8" y="117"/>
                    <a:pt x="5" y="107"/>
                  </a:cubicBezTo>
                  <a:cubicBezTo>
                    <a:pt x="1" y="98"/>
                    <a:pt x="0" y="88"/>
                    <a:pt x="0" y="77"/>
                  </a:cubicBezTo>
                  <a:cubicBezTo>
                    <a:pt x="0" y="64"/>
                    <a:pt x="2" y="53"/>
                    <a:pt x="5" y="44"/>
                  </a:cubicBezTo>
                  <a:cubicBezTo>
                    <a:pt x="9" y="34"/>
                    <a:pt x="14" y="26"/>
                    <a:pt x="21" y="19"/>
                  </a:cubicBezTo>
                  <a:cubicBezTo>
                    <a:pt x="28" y="13"/>
                    <a:pt x="36" y="8"/>
                    <a:pt x="45" y="5"/>
                  </a:cubicBezTo>
                  <a:cubicBezTo>
                    <a:pt x="55" y="1"/>
                    <a:pt x="65" y="0"/>
                    <a:pt x="76" y="0"/>
                  </a:cubicBezTo>
                  <a:cubicBezTo>
                    <a:pt x="88" y="0"/>
                    <a:pt x="98" y="2"/>
                    <a:pt x="107" y="5"/>
                  </a:cubicBezTo>
                  <a:cubicBezTo>
                    <a:pt x="116" y="9"/>
                    <a:pt x="123" y="14"/>
                    <a:pt x="129" y="20"/>
                  </a:cubicBezTo>
                  <a:cubicBezTo>
                    <a:pt x="135" y="27"/>
                    <a:pt x="140" y="35"/>
                    <a:pt x="143" y="44"/>
                  </a:cubicBezTo>
                  <a:cubicBezTo>
                    <a:pt x="146" y="53"/>
                    <a:pt x="148" y="63"/>
                    <a:pt x="148" y="74"/>
                  </a:cubicBezTo>
                  <a:close/>
                  <a:moveTo>
                    <a:pt x="114" y="75"/>
                  </a:moveTo>
                  <a:cubicBezTo>
                    <a:pt x="114" y="59"/>
                    <a:pt x="110" y="47"/>
                    <a:pt x="103" y="39"/>
                  </a:cubicBezTo>
                  <a:cubicBezTo>
                    <a:pt x="96" y="31"/>
                    <a:pt x="87" y="26"/>
                    <a:pt x="74" y="26"/>
                  </a:cubicBezTo>
                  <a:cubicBezTo>
                    <a:pt x="68" y="26"/>
                    <a:pt x="63" y="27"/>
                    <a:pt x="58" y="29"/>
                  </a:cubicBezTo>
                  <a:cubicBezTo>
                    <a:pt x="53" y="31"/>
                    <a:pt x="49" y="34"/>
                    <a:pt x="45" y="38"/>
                  </a:cubicBezTo>
                  <a:cubicBezTo>
                    <a:pt x="42" y="42"/>
                    <a:pt x="39" y="48"/>
                    <a:pt x="37" y="54"/>
                  </a:cubicBezTo>
                  <a:cubicBezTo>
                    <a:pt x="35" y="60"/>
                    <a:pt x="34" y="67"/>
                    <a:pt x="34" y="76"/>
                  </a:cubicBezTo>
                  <a:cubicBezTo>
                    <a:pt x="34" y="84"/>
                    <a:pt x="35" y="91"/>
                    <a:pt x="37" y="97"/>
                  </a:cubicBezTo>
                  <a:cubicBezTo>
                    <a:pt x="39" y="103"/>
                    <a:pt x="41" y="108"/>
                    <a:pt x="45" y="112"/>
                  </a:cubicBezTo>
                  <a:cubicBezTo>
                    <a:pt x="49" y="116"/>
                    <a:pt x="53" y="119"/>
                    <a:pt x="58" y="121"/>
                  </a:cubicBezTo>
                  <a:cubicBezTo>
                    <a:pt x="63" y="123"/>
                    <a:pt x="69" y="124"/>
                    <a:pt x="75" y="124"/>
                  </a:cubicBezTo>
                  <a:cubicBezTo>
                    <a:pt x="87" y="124"/>
                    <a:pt x="97" y="120"/>
                    <a:pt x="104" y="112"/>
                  </a:cubicBezTo>
                  <a:cubicBezTo>
                    <a:pt x="111" y="103"/>
                    <a:pt x="114" y="91"/>
                    <a:pt x="114" y="75"/>
                  </a:cubicBez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grpSp>
      <p:grpSp>
        <p:nvGrpSpPr>
          <p:cNvPr id="517" name="Group 516">
            <a:extLst>
              <a:ext uri="{FF2B5EF4-FFF2-40B4-BE49-F238E27FC236}">
                <a16:creationId xmlns:a16="http://schemas.microsoft.com/office/drawing/2014/main" id="{E2F0EB0A-9A71-440A-83EB-A95BF387EBC0}"/>
              </a:ext>
            </a:extLst>
          </p:cNvPr>
          <p:cNvGrpSpPr/>
          <p:nvPr/>
        </p:nvGrpSpPr>
        <p:grpSpPr bwMode="black">
          <a:xfrm>
            <a:off x="4691368" y="3821321"/>
            <a:ext cx="891962" cy="208035"/>
            <a:chOff x="9053746" y="4958394"/>
            <a:chExt cx="913569" cy="220459"/>
          </a:xfrm>
          <a:solidFill>
            <a:srgbClr val="FFFFFF"/>
          </a:solidFill>
          <a:effectLst/>
        </p:grpSpPr>
        <p:sp>
          <p:nvSpPr>
            <p:cNvPr id="692" name="Freeform 25">
              <a:extLst>
                <a:ext uri="{FF2B5EF4-FFF2-40B4-BE49-F238E27FC236}">
                  <a16:creationId xmlns:a16="http://schemas.microsoft.com/office/drawing/2014/main" id="{A9983107-7E76-46CC-AFB7-541EE2EB51FB}"/>
                </a:ext>
              </a:extLst>
            </p:cNvPr>
            <p:cNvSpPr>
              <a:spLocks noEditPoints="1"/>
            </p:cNvSpPr>
            <p:nvPr/>
          </p:nvSpPr>
          <p:spPr bwMode="black">
            <a:xfrm>
              <a:off x="9053746" y="4965666"/>
              <a:ext cx="150719" cy="162948"/>
            </a:xfrm>
            <a:custGeom>
              <a:avLst/>
              <a:gdLst/>
              <a:ahLst/>
              <a:cxnLst>
                <a:cxn ang="0">
                  <a:pos x="193" y="103"/>
                </a:cxn>
                <a:cxn ang="0">
                  <a:pos x="186" y="146"/>
                </a:cxn>
                <a:cxn ang="0">
                  <a:pos x="166" y="180"/>
                </a:cxn>
                <a:cxn ang="0">
                  <a:pos x="135" y="201"/>
                </a:cxn>
                <a:cxn ang="0">
                  <a:pos x="95" y="209"/>
                </a:cxn>
                <a:cxn ang="0">
                  <a:pos x="56" y="201"/>
                </a:cxn>
                <a:cxn ang="0">
                  <a:pos x="26" y="180"/>
                </a:cxn>
                <a:cxn ang="0">
                  <a:pos x="7" y="148"/>
                </a:cxn>
                <a:cxn ang="0">
                  <a:pos x="0" y="107"/>
                </a:cxn>
                <a:cxn ang="0">
                  <a:pos x="6" y="64"/>
                </a:cxn>
                <a:cxn ang="0">
                  <a:pos x="25" y="31"/>
                </a:cxn>
                <a:cxn ang="0">
                  <a:pos x="56" y="8"/>
                </a:cxn>
                <a:cxn ang="0">
                  <a:pos x="99" y="0"/>
                </a:cxn>
                <a:cxn ang="0">
                  <a:pos x="137" y="8"/>
                </a:cxn>
                <a:cxn ang="0">
                  <a:pos x="167" y="28"/>
                </a:cxn>
                <a:cxn ang="0">
                  <a:pos x="186" y="61"/>
                </a:cxn>
                <a:cxn ang="0">
                  <a:pos x="193" y="103"/>
                </a:cxn>
                <a:cxn ang="0">
                  <a:pos x="158" y="106"/>
                </a:cxn>
                <a:cxn ang="0">
                  <a:pos x="153" y="73"/>
                </a:cxn>
                <a:cxn ang="0">
                  <a:pos x="141" y="49"/>
                </a:cxn>
                <a:cxn ang="0">
                  <a:pos x="122" y="35"/>
                </a:cxn>
                <a:cxn ang="0">
                  <a:pos x="97" y="30"/>
                </a:cxn>
                <a:cxn ang="0">
                  <a:pos x="71" y="36"/>
                </a:cxn>
                <a:cxn ang="0">
                  <a:pos x="52" y="51"/>
                </a:cxn>
                <a:cxn ang="0">
                  <a:pos x="40" y="74"/>
                </a:cxn>
                <a:cxn ang="0">
                  <a:pos x="35" y="104"/>
                </a:cxn>
                <a:cxn ang="0">
                  <a:pos x="40" y="136"/>
                </a:cxn>
                <a:cxn ang="0">
                  <a:pos x="53" y="159"/>
                </a:cxn>
                <a:cxn ang="0">
                  <a:pos x="72" y="174"/>
                </a:cxn>
                <a:cxn ang="0">
                  <a:pos x="96" y="179"/>
                </a:cxn>
                <a:cxn ang="0">
                  <a:pos x="121" y="174"/>
                </a:cxn>
                <a:cxn ang="0">
                  <a:pos x="140" y="160"/>
                </a:cxn>
                <a:cxn ang="0">
                  <a:pos x="153" y="137"/>
                </a:cxn>
                <a:cxn ang="0">
                  <a:pos x="158" y="106"/>
                </a:cxn>
              </a:cxnLst>
              <a:rect l="0" t="0" r="r" b="b"/>
              <a:pathLst>
                <a:path w="193" h="209">
                  <a:moveTo>
                    <a:pt x="193" y="103"/>
                  </a:moveTo>
                  <a:cubicBezTo>
                    <a:pt x="193" y="119"/>
                    <a:pt x="191" y="133"/>
                    <a:pt x="186" y="146"/>
                  </a:cubicBezTo>
                  <a:cubicBezTo>
                    <a:pt x="181" y="159"/>
                    <a:pt x="175" y="171"/>
                    <a:pt x="166" y="180"/>
                  </a:cubicBezTo>
                  <a:cubicBezTo>
                    <a:pt x="158" y="189"/>
                    <a:pt x="147" y="196"/>
                    <a:pt x="135" y="201"/>
                  </a:cubicBezTo>
                  <a:cubicBezTo>
                    <a:pt x="123" y="206"/>
                    <a:pt x="110" y="209"/>
                    <a:pt x="95" y="209"/>
                  </a:cubicBezTo>
                  <a:cubicBezTo>
                    <a:pt x="81" y="209"/>
                    <a:pt x="68" y="206"/>
                    <a:pt x="56" y="201"/>
                  </a:cubicBezTo>
                  <a:cubicBezTo>
                    <a:pt x="44" y="196"/>
                    <a:pt x="34" y="189"/>
                    <a:pt x="26" y="180"/>
                  </a:cubicBezTo>
                  <a:cubicBezTo>
                    <a:pt x="18" y="172"/>
                    <a:pt x="11" y="161"/>
                    <a:pt x="7" y="148"/>
                  </a:cubicBezTo>
                  <a:cubicBezTo>
                    <a:pt x="2" y="136"/>
                    <a:pt x="0" y="122"/>
                    <a:pt x="0" y="107"/>
                  </a:cubicBezTo>
                  <a:cubicBezTo>
                    <a:pt x="0" y="92"/>
                    <a:pt x="2" y="77"/>
                    <a:pt x="6" y="64"/>
                  </a:cubicBezTo>
                  <a:cubicBezTo>
                    <a:pt x="11" y="51"/>
                    <a:pt x="17" y="40"/>
                    <a:pt x="25" y="31"/>
                  </a:cubicBezTo>
                  <a:cubicBezTo>
                    <a:pt x="34" y="21"/>
                    <a:pt x="44" y="14"/>
                    <a:pt x="56" y="8"/>
                  </a:cubicBezTo>
                  <a:cubicBezTo>
                    <a:pt x="69" y="3"/>
                    <a:pt x="83" y="0"/>
                    <a:pt x="99" y="0"/>
                  </a:cubicBezTo>
                  <a:cubicBezTo>
                    <a:pt x="113" y="0"/>
                    <a:pt x="125" y="3"/>
                    <a:pt x="137" y="8"/>
                  </a:cubicBezTo>
                  <a:cubicBezTo>
                    <a:pt x="149" y="13"/>
                    <a:pt x="159" y="19"/>
                    <a:pt x="167" y="28"/>
                  </a:cubicBezTo>
                  <a:cubicBezTo>
                    <a:pt x="175" y="37"/>
                    <a:pt x="182" y="48"/>
                    <a:pt x="186" y="61"/>
                  </a:cubicBezTo>
                  <a:cubicBezTo>
                    <a:pt x="191" y="73"/>
                    <a:pt x="193" y="87"/>
                    <a:pt x="193" y="103"/>
                  </a:cubicBezTo>
                  <a:close/>
                  <a:moveTo>
                    <a:pt x="158" y="106"/>
                  </a:moveTo>
                  <a:cubicBezTo>
                    <a:pt x="158" y="93"/>
                    <a:pt x="156" y="82"/>
                    <a:pt x="153" y="73"/>
                  </a:cubicBezTo>
                  <a:cubicBezTo>
                    <a:pt x="150" y="63"/>
                    <a:pt x="146" y="56"/>
                    <a:pt x="141" y="49"/>
                  </a:cubicBezTo>
                  <a:cubicBezTo>
                    <a:pt x="136" y="43"/>
                    <a:pt x="129" y="38"/>
                    <a:pt x="122" y="35"/>
                  </a:cubicBezTo>
                  <a:cubicBezTo>
                    <a:pt x="115" y="32"/>
                    <a:pt x="106" y="30"/>
                    <a:pt x="97" y="30"/>
                  </a:cubicBezTo>
                  <a:cubicBezTo>
                    <a:pt x="88" y="30"/>
                    <a:pt x="79" y="32"/>
                    <a:pt x="71" y="36"/>
                  </a:cubicBezTo>
                  <a:cubicBezTo>
                    <a:pt x="64" y="39"/>
                    <a:pt x="57" y="44"/>
                    <a:pt x="52" y="51"/>
                  </a:cubicBezTo>
                  <a:cubicBezTo>
                    <a:pt x="47" y="57"/>
                    <a:pt x="42" y="65"/>
                    <a:pt x="40" y="74"/>
                  </a:cubicBezTo>
                  <a:cubicBezTo>
                    <a:pt x="37" y="84"/>
                    <a:pt x="35" y="94"/>
                    <a:pt x="35" y="104"/>
                  </a:cubicBezTo>
                  <a:cubicBezTo>
                    <a:pt x="35" y="116"/>
                    <a:pt x="37" y="127"/>
                    <a:pt x="40" y="136"/>
                  </a:cubicBezTo>
                  <a:cubicBezTo>
                    <a:pt x="43" y="145"/>
                    <a:pt x="47" y="153"/>
                    <a:pt x="53" y="159"/>
                  </a:cubicBezTo>
                  <a:cubicBezTo>
                    <a:pt x="58" y="166"/>
                    <a:pt x="64" y="171"/>
                    <a:pt x="72" y="174"/>
                  </a:cubicBezTo>
                  <a:cubicBezTo>
                    <a:pt x="79" y="177"/>
                    <a:pt x="87" y="179"/>
                    <a:pt x="96" y="179"/>
                  </a:cubicBezTo>
                  <a:cubicBezTo>
                    <a:pt x="105" y="179"/>
                    <a:pt x="113" y="177"/>
                    <a:pt x="121" y="174"/>
                  </a:cubicBezTo>
                  <a:cubicBezTo>
                    <a:pt x="128" y="171"/>
                    <a:pt x="135" y="167"/>
                    <a:pt x="140" y="160"/>
                  </a:cubicBezTo>
                  <a:cubicBezTo>
                    <a:pt x="146" y="154"/>
                    <a:pt x="150" y="147"/>
                    <a:pt x="153" y="137"/>
                  </a:cubicBezTo>
                  <a:cubicBezTo>
                    <a:pt x="156" y="128"/>
                    <a:pt x="158" y="118"/>
                    <a:pt x="158" y="106"/>
                  </a:cubicBez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693" name="Freeform 26">
              <a:extLst>
                <a:ext uri="{FF2B5EF4-FFF2-40B4-BE49-F238E27FC236}">
                  <a16:creationId xmlns:a16="http://schemas.microsoft.com/office/drawing/2014/main" id="{400C036A-FF14-46B4-ABEC-1C208352FA1E}"/>
                </a:ext>
              </a:extLst>
            </p:cNvPr>
            <p:cNvSpPr>
              <a:spLocks noEditPoints="1"/>
            </p:cNvSpPr>
            <p:nvPr/>
          </p:nvSpPr>
          <p:spPr bwMode="black">
            <a:xfrm>
              <a:off x="9226280" y="4959385"/>
              <a:ext cx="108412" cy="169228"/>
            </a:xfrm>
            <a:custGeom>
              <a:avLst/>
              <a:gdLst/>
              <a:ahLst/>
              <a:cxnLst>
                <a:cxn ang="0">
                  <a:pos x="139" y="137"/>
                </a:cxn>
                <a:cxn ang="0">
                  <a:pos x="135" y="169"/>
                </a:cxn>
                <a:cxn ang="0">
                  <a:pos x="122" y="194"/>
                </a:cxn>
                <a:cxn ang="0">
                  <a:pos x="102" y="211"/>
                </a:cxn>
                <a:cxn ang="0">
                  <a:pos x="74" y="217"/>
                </a:cxn>
                <a:cxn ang="0">
                  <a:pos x="60" y="215"/>
                </a:cxn>
                <a:cxn ang="0">
                  <a:pos x="49" y="211"/>
                </a:cxn>
                <a:cxn ang="0">
                  <a:pos x="40" y="204"/>
                </a:cxn>
                <a:cxn ang="0">
                  <a:pos x="33" y="195"/>
                </a:cxn>
                <a:cxn ang="0">
                  <a:pos x="32" y="195"/>
                </a:cxn>
                <a:cxn ang="0">
                  <a:pos x="32" y="213"/>
                </a:cxn>
                <a:cxn ang="0">
                  <a:pos x="0" y="213"/>
                </a:cxn>
                <a:cxn ang="0">
                  <a:pos x="0" y="0"/>
                </a:cxn>
                <a:cxn ang="0">
                  <a:pos x="32" y="0"/>
                </a:cxn>
                <a:cxn ang="0">
                  <a:pos x="32" y="92"/>
                </a:cxn>
                <a:cxn ang="0">
                  <a:pos x="33" y="92"/>
                </a:cxn>
                <a:cxn ang="0">
                  <a:pos x="41" y="82"/>
                </a:cxn>
                <a:cxn ang="0">
                  <a:pos x="52" y="73"/>
                </a:cxn>
                <a:cxn ang="0">
                  <a:pos x="65" y="68"/>
                </a:cxn>
                <a:cxn ang="0">
                  <a:pos x="80" y="66"/>
                </a:cxn>
                <a:cxn ang="0">
                  <a:pos x="107" y="72"/>
                </a:cxn>
                <a:cxn ang="0">
                  <a:pos x="125" y="87"/>
                </a:cxn>
                <a:cxn ang="0">
                  <a:pos x="136" y="110"/>
                </a:cxn>
                <a:cxn ang="0">
                  <a:pos x="139" y="137"/>
                </a:cxn>
                <a:cxn ang="0">
                  <a:pos x="106" y="137"/>
                </a:cxn>
                <a:cxn ang="0">
                  <a:pos x="103" y="118"/>
                </a:cxn>
                <a:cxn ang="0">
                  <a:pos x="96" y="104"/>
                </a:cxn>
                <a:cxn ang="0">
                  <a:pos x="85" y="95"/>
                </a:cxn>
                <a:cxn ang="0">
                  <a:pos x="70" y="92"/>
                </a:cxn>
                <a:cxn ang="0">
                  <a:pos x="54" y="95"/>
                </a:cxn>
                <a:cxn ang="0">
                  <a:pos x="42" y="104"/>
                </a:cxn>
                <a:cxn ang="0">
                  <a:pos x="35" y="118"/>
                </a:cxn>
                <a:cxn ang="0">
                  <a:pos x="32" y="135"/>
                </a:cxn>
                <a:cxn ang="0">
                  <a:pos x="32" y="154"/>
                </a:cxn>
                <a:cxn ang="0">
                  <a:pos x="34" y="168"/>
                </a:cxn>
                <a:cxn ang="0">
                  <a:pos x="42" y="180"/>
                </a:cxn>
                <a:cxn ang="0">
                  <a:pos x="53" y="187"/>
                </a:cxn>
                <a:cxn ang="0">
                  <a:pos x="67" y="190"/>
                </a:cxn>
                <a:cxn ang="0">
                  <a:pos x="83" y="187"/>
                </a:cxn>
                <a:cxn ang="0">
                  <a:pos x="95" y="177"/>
                </a:cxn>
                <a:cxn ang="0">
                  <a:pos x="103" y="160"/>
                </a:cxn>
                <a:cxn ang="0">
                  <a:pos x="106" y="137"/>
                </a:cxn>
              </a:cxnLst>
              <a:rect l="0" t="0" r="r" b="b"/>
              <a:pathLst>
                <a:path w="139" h="217">
                  <a:moveTo>
                    <a:pt x="139" y="137"/>
                  </a:moveTo>
                  <a:cubicBezTo>
                    <a:pt x="139" y="149"/>
                    <a:pt x="138" y="159"/>
                    <a:pt x="135" y="169"/>
                  </a:cubicBezTo>
                  <a:cubicBezTo>
                    <a:pt x="132" y="179"/>
                    <a:pt x="128" y="187"/>
                    <a:pt x="122" y="194"/>
                  </a:cubicBezTo>
                  <a:cubicBezTo>
                    <a:pt x="117" y="201"/>
                    <a:pt x="110" y="207"/>
                    <a:pt x="102" y="211"/>
                  </a:cubicBezTo>
                  <a:cubicBezTo>
                    <a:pt x="94" y="215"/>
                    <a:pt x="84" y="217"/>
                    <a:pt x="74" y="217"/>
                  </a:cubicBezTo>
                  <a:cubicBezTo>
                    <a:pt x="69" y="217"/>
                    <a:pt x="64" y="216"/>
                    <a:pt x="60" y="215"/>
                  </a:cubicBezTo>
                  <a:cubicBezTo>
                    <a:pt x="56" y="214"/>
                    <a:pt x="52" y="212"/>
                    <a:pt x="49" y="211"/>
                  </a:cubicBezTo>
                  <a:cubicBezTo>
                    <a:pt x="45" y="209"/>
                    <a:pt x="42" y="206"/>
                    <a:pt x="40" y="204"/>
                  </a:cubicBezTo>
                  <a:cubicBezTo>
                    <a:pt x="37" y="201"/>
                    <a:pt x="35" y="198"/>
                    <a:pt x="33" y="195"/>
                  </a:cubicBezTo>
                  <a:cubicBezTo>
                    <a:pt x="32" y="195"/>
                    <a:pt x="32" y="195"/>
                    <a:pt x="32" y="195"/>
                  </a:cubicBezTo>
                  <a:cubicBezTo>
                    <a:pt x="32" y="213"/>
                    <a:pt x="32" y="213"/>
                    <a:pt x="32" y="213"/>
                  </a:cubicBezTo>
                  <a:cubicBezTo>
                    <a:pt x="0" y="213"/>
                    <a:pt x="0" y="213"/>
                    <a:pt x="0" y="213"/>
                  </a:cubicBezTo>
                  <a:cubicBezTo>
                    <a:pt x="0" y="0"/>
                    <a:pt x="0" y="0"/>
                    <a:pt x="0" y="0"/>
                  </a:cubicBezTo>
                  <a:cubicBezTo>
                    <a:pt x="32" y="0"/>
                    <a:pt x="32" y="0"/>
                    <a:pt x="32" y="0"/>
                  </a:cubicBezTo>
                  <a:cubicBezTo>
                    <a:pt x="32" y="92"/>
                    <a:pt x="32" y="92"/>
                    <a:pt x="32" y="92"/>
                  </a:cubicBezTo>
                  <a:cubicBezTo>
                    <a:pt x="33" y="92"/>
                    <a:pt x="33" y="92"/>
                    <a:pt x="33" y="92"/>
                  </a:cubicBezTo>
                  <a:cubicBezTo>
                    <a:pt x="35" y="88"/>
                    <a:pt x="38" y="85"/>
                    <a:pt x="41" y="82"/>
                  </a:cubicBezTo>
                  <a:cubicBezTo>
                    <a:pt x="44" y="78"/>
                    <a:pt x="48" y="76"/>
                    <a:pt x="52" y="73"/>
                  </a:cubicBezTo>
                  <a:cubicBezTo>
                    <a:pt x="56" y="71"/>
                    <a:pt x="60" y="69"/>
                    <a:pt x="65" y="68"/>
                  </a:cubicBezTo>
                  <a:cubicBezTo>
                    <a:pt x="69" y="67"/>
                    <a:pt x="75" y="66"/>
                    <a:pt x="80" y="66"/>
                  </a:cubicBezTo>
                  <a:cubicBezTo>
                    <a:pt x="91" y="66"/>
                    <a:pt x="100" y="68"/>
                    <a:pt x="107" y="72"/>
                  </a:cubicBezTo>
                  <a:cubicBezTo>
                    <a:pt x="114" y="75"/>
                    <a:pt x="121" y="81"/>
                    <a:pt x="125" y="87"/>
                  </a:cubicBezTo>
                  <a:cubicBezTo>
                    <a:pt x="130" y="94"/>
                    <a:pt x="134" y="101"/>
                    <a:pt x="136" y="110"/>
                  </a:cubicBezTo>
                  <a:cubicBezTo>
                    <a:pt x="138" y="119"/>
                    <a:pt x="139" y="128"/>
                    <a:pt x="139" y="137"/>
                  </a:cubicBezTo>
                  <a:close/>
                  <a:moveTo>
                    <a:pt x="106" y="137"/>
                  </a:moveTo>
                  <a:cubicBezTo>
                    <a:pt x="106" y="130"/>
                    <a:pt x="105" y="124"/>
                    <a:pt x="103" y="118"/>
                  </a:cubicBezTo>
                  <a:cubicBezTo>
                    <a:pt x="102" y="113"/>
                    <a:pt x="99" y="108"/>
                    <a:pt x="96" y="104"/>
                  </a:cubicBezTo>
                  <a:cubicBezTo>
                    <a:pt x="93" y="101"/>
                    <a:pt x="89" y="98"/>
                    <a:pt x="85" y="95"/>
                  </a:cubicBezTo>
                  <a:cubicBezTo>
                    <a:pt x="81" y="93"/>
                    <a:pt x="75" y="92"/>
                    <a:pt x="70" y="92"/>
                  </a:cubicBezTo>
                  <a:cubicBezTo>
                    <a:pt x="64" y="92"/>
                    <a:pt x="59" y="93"/>
                    <a:pt x="54" y="95"/>
                  </a:cubicBezTo>
                  <a:cubicBezTo>
                    <a:pt x="50" y="98"/>
                    <a:pt x="46" y="100"/>
                    <a:pt x="42" y="104"/>
                  </a:cubicBezTo>
                  <a:cubicBezTo>
                    <a:pt x="39" y="108"/>
                    <a:pt x="36" y="112"/>
                    <a:pt x="35" y="118"/>
                  </a:cubicBezTo>
                  <a:cubicBezTo>
                    <a:pt x="33" y="123"/>
                    <a:pt x="32" y="129"/>
                    <a:pt x="32" y="135"/>
                  </a:cubicBezTo>
                  <a:cubicBezTo>
                    <a:pt x="32" y="154"/>
                    <a:pt x="32" y="154"/>
                    <a:pt x="32" y="154"/>
                  </a:cubicBezTo>
                  <a:cubicBezTo>
                    <a:pt x="32" y="159"/>
                    <a:pt x="33" y="164"/>
                    <a:pt x="34" y="168"/>
                  </a:cubicBezTo>
                  <a:cubicBezTo>
                    <a:pt x="36" y="172"/>
                    <a:pt x="39" y="176"/>
                    <a:pt x="42" y="180"/>
                  </a:cubicBezTo>
                  <a:cubicBezTo>
                    <a:pt x="45" y="183"/>
                    <a:pt x="48" y="185"/>
                    <a:pt x="53" y="187"/>
                  </a:cubicBezTo>
                  <a:cubicBezTo>
                    <a:pt x="57" y="189"/>
                    <a:pt x="62" y="190"/>
                    <a:pt x="67" y="190"/>
                  </a:cubicBezTo>
                  <a:cubicBezTo>
                    <a:pt x="73" y="190"/>
                    <a:pt x="78" y="189"/>
                    <a:pt x="83" y="187"/>
                  </a:cubicBezTo>
                  <a:cubicBezTo>
                    <a:pt x="88" y="185"/>
                    <a:pt x="92" y="181"/>
                    <a:pt x="95" y="177"/>
                  </a:cubicBezTo>
                  <a:cubicBezTo>
                    <a:pt x="99" y="172"/>
                    <a:pt x="101" y="167"/>
                    <a:pt x="103" y="160"/>
                  </a:cubicBezTo>
                  <a:cubicBezTo>
                    <a:pt x="105" y="153"/>
                    <a:pt x="106" y="146"/>
                    <a:pt x="106" y="137"/>
                  </a:cubicBez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694" name="Freeform 27">
              <a:extLst>
                <a:ext uri="{FF2B5EF4-FFF2-40B4-BE49-F238E27FC236}">
                  <a16:creationId xmlns:a16="http://schemas.microsoft.com/office/drawing/2014/main" id="{94A75B35-9C69-4116-BD45-5190250BCF98}"/>
                </a:ext>
              </a:extLst>
            </p:cNvPr>
            <p:cNvSpPr>
              <a:spLocks/>
            </p:cNvSpPr>
            <p:nvPr/>
          </p:nvSpPr>
          <p:spPr bwMode="black">
            <a:xfrm>
              <a:off x="9356837" y="5011608"/>
              <a:ext cx="64783" cy="114031"/>
            </a:xfrm>
            <a:custGeom>
              <a:avLst/>
              <a:gdLst/>
              <a:ahLst/>
              <a:cxnLst>
                <a:cxn ang="0">
                  <a:pos x="79" y="32"/>
                </a:cxn>
                <a:cxn ang="0">
                  <a:pos x="75" y="31"/>
                </a:cxn>
                <a:cxn ang="0">
                  <a:pos x="69" y="29"/>
                </a:cxn>
                <a:cxn ang="0">
                  <a:pos x="64" y="29"/>
                </a:cxn>
                <a:cxn ang="0">
                  <a:pos x="52" y="32"/>
                </a:cxn>
                <a:cxn ang="0">
                  <a:pos x="42" y="41"/>
                </a:cxn>
                <a:cxn ang="0">
                  <a:pos x="35" y="54"/>
                </a:cxn>
                <a:cxn ang="0">
                  <a:pos x="32" y="73"/>
                </a:cxn>
                <a:cxn ang="0">
                  <a:pos x="32" y="146"/>
                </a:cxn>
                <a:cxn ang="0">
                  <a:pos x="0" y="146"/>
                </a:cxn>
                <a:cxn ang="0">
                  <a:pos x="0" y="2"/>
                </a:cxn>
                <a:cxn ang="0">
                  <a:pos x="32" y="2"/>
                </a:cxn>
                <a:cxn ang="0">
                  <a:pos x="32" y="30"/>
                </a:cxn>
                <a:cxn ang="0">
                  <a:pos x="33" y="30"/>
                </a:cxn>
                <a:cxn ang="0">
                  <a:pos x="40" y="17"/>
                </a:cxn>
                <a:cxn ang="0">
                  <a:pos x="49" y="7"/>
                </a:cxn>
                <a:cxn ang="0">
                  <a:pos x="59" y="2"/>
                </a:cxn>
                <a:cxn ang="0">
                  <a:pos x="70" y="0"/>
                </a:cxn>
                <a:cxn ang="0">
                  <a:pos x="77" y="0"/>
                </a:cxn>
                <a:cxn ang="0">
                  <a:pos x="83" y="2"/>
                </a:cxn>
                <a:cxn ang="0">
                  <a:pos x="83" y="34"/>
                </a:cxn>
                <a:cxn ang="0">
                  <a:pos x="79" y="32"/>
                </a:cxn>
              </a:cxnLst>
              <a:rect l="0" t="0" r="r" b="b"/>
              <a:pathLst>
                <a:path w="83" h="146">
                  <a:moveTo>
                    <a:pt x="79" y="32"/>
                  </a:moveTo>
                  <a:cubicBezTo>
                    <a:pt x="78" y="32"/>
                    <a:pt x="76" y="31"/>
                    <a:pt x="75" y="31"/>
                  </a:cubicBezTo>
                  <a:cubicBezTo>
                    <a:pt x="73" y="30"/>
                    <a:pt x="71" y="30"/>
                    <a:pt x="69" y="29"/>
                  </a:cubicBezTo>
                  <a:cubicBezTo>
                    <a:pt x="68" y="29"/>
                    <a:pt x="66" y="29"/>
                    <a:pt x="64" y="29"/>
                  </a:cubicBezTo>
                  <a:cubicBezTo>
                    <a:pt x="60" y="29"/>
                    <a:pt x="55" y="30"/>
                    <a:pt x="52" y="32"/>
                  </a:cubicBezTo>
                  <a:cubicBezTo>
                    <a:pt x="48" y="34"/>
                    <a:pt x="44" y="37"/>
                    <a:pt x="42" y="41"/>
                  </a:cubicBezTo>
                  <a:cubicBezTo>
                    <a:pt x="39" y="44"/>
                    <a:pt x="37" y="49"/>
                    <a:pt x="35" y="54"/>
                  </a:cubicBezTo>
                  <a:cubicBezTo>
                    <a:pt x="33" y="60"/>
                    <a:pt x="32" y="66"/>
                    <a:pt x="32" y="73"/>
                  </a:cubicBezTo>
                  <a:cubicBezTo>
                    <a:pt x="32" y="146"/>
                    <a:pt x="32" y="146"/>
                    <a:pt x="32" y="146"/>
                  </a:cubicBezTo>
                  <a:cubicBezTo>
                    <a:pt x="0" y="146"/>
                    <a:pt x="0" y="146"/>
                    <a:pt x="0" y="146"/>
                  </a:cubicBezTo>
                  <a:cubicBezTo>
                    <a:pt x="0" y="2"/>
                    <a:pt x="0" y="2"/>
                    <a:pt x="0" y="2"/>
                  </a:cubicBezTo>
                  <a:cubicBezTo>
                    <a:pt x="32" y="2"/>
                    <a:pt x="32" y="2"/>
                    <a:pt x="32" y="2"/>
                  </a:cubicBezTo>
                  <a:cubicBezTo>
                    <a:pt x="32" y="30"/>
                    <a:pt x="32" y="30"/>
                    <a:pt x="32" y="30"/>
                  </a:cubicBezTo>
                  <a:cubicBezTo>
                    <a:pt x="33" y="30"/>
                    <a:pt x="33" y="30"/>
                    <a:pt x="33" y="30"/>
                  </a:cubicBezTo>
                  <a:cubicBezTo>
                    <a:pt x="35" y="25"/>
                    <a:pt x="37" y="20"/>
                    <a:pt x="40" y="17"/>
                  </a:cubicBezTo>
                  <a:cubicBezTo>
                    <a:pt x="42" y="13"/>
                    <a:pt x="45" y="10"/>
                    <a:pt x="49" y="7"/>
                  </a:cubicBezTo>
                  <a:cubicBezTo>
                    <a:pt x="52" y="5"/>
                    <a:pt x="55" y="3"/>
                    <a:pt x="59" y="2"/>
                  </a:cubicBezTo>
                  <a:cubicBezTo>
                    <a:pt x="62" y="0"/>
                    <a:pt x="66" y="0"/>
                    <a:pt x="70" y="0"/>
                  </a:cubicBezTo>
                  <a:cubicBezTo>
                    <a:pt x="72" y="0"/>
                    <a:pt x="75" y="0"/>
                    <a:pt x="77" y="0"/>
                  </a:cubicBezTo>
                  <a:cubicBezTo>
                    <a:pt x="79" y="1"/>
                    <a:pt x="81" y="1"/>
                    <a:pt x="83" y="2"/>
                  </a:cubicBezTo>
                  <a:cubicBezTo>
                    <a:pt x="83" y="34"/>
                    <a:pt x="83" y="34"/>
                    <a:pt x="83" y="34"/>
                  </a:cubicBezTo>
                  <a:cubicBezTo>
                    <a:pt x="82" y="33"/>
                    <a:pt x="81" y="33"/>
                    <a:pt x="79" y="32"/>
                  </a:cubicBez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695" name="Freeform 28">
              <a:extLst>
                <a:ext uri="{FF2B5EF4-FFF2-40B4-BE49-F238E27FC236}">
                  <a16:creationId xmlns:a16="http://schemas.microsoft.com/office/drawing/2014/main" id="{4B8A21B8-4598-4E6D-AAB9-E6F7A61E8417}"/>
                </a:ext>
              </a:extLst>
            </p:cNvPr>
            <p:cNvSpPr>
              <a:spLocks noEditPoints="1"/>
            </p:cNvSpPr>
            <p:nvPr/>
          </p:nvSpPr>
          <p:spPr bwMode="black">
            <a:xfrm>
              <a:off x="9432527" y="4958394"/>
              <a:ext cx="31069" cy="167245"/>
            </a:xfrm>
            <a:custGeom>
              <a:avLst/>
              <a:gdLst/>
              <a:ahLst/>
              <a:cxnLst>
                <a:cxn ang="0">
                  <a:pos x="40" y="20"/>
                </a:cxn>
                <a:cxn ang="0">
                  <a:pos x="38" y="27"/>
                </a:cxn>
                <a:cxn ang="0">
                  <a:pos x="34" y="33"/>
                </a:cxn>
                <a:cxn ang="0">
                  <a:pos x="28" y="37"/>
                </a:cxn>
                <a:cxn ang="0">
                  <a:pos x="20" y="38"/>
                </a:cxn>
                <a:cxn ang="0">
                  <a:pos x="12" y="37"/>
                </a:cxn>
                <a:cxn ang="0">
                  <a:pos x="6" y="33"/>
                </a:cxn>
                <a:cxn ang="0">
                  <a:pos x="2" y="27"/>
                </a:cxn>
                <a:cxn ang="0">
                  <a:pos x="0" y="20"/>
                </a:cxn>
                <a:cxn ang="0">
                  <a:pos x="2" y="12"/>
                </a:cxn>
                <a:cxn ang="0">
                  <a:pos x="6" y="6"/>
                </a:cxn>
                <a:cxn ang="0">
                  <a:pos x="12" y="2"/>
                </a:cxn>
                <a:cxn ang="0">
                  <a:pos x="20" y="0"/>
                </a:cxn>
                <a:cxn ang="0">
                  <a:pos x="28" y="2"/>
                </a:cxn>
                <a:cxn ang="0">
                  <a:pos x="34" y="6"/>
                </a:cxn>
                <a:cxn ang="0">
                  <a:pos x="38" y="12"/>
                </a:cxn>
                <a:cxn ang="0">
                  <a:pos x="40" y="20"/>
                </a:cxn>
                <a:cxn ang="0">
                  <a:pos x="3" y="214"/>
                </a:cxn>
                <a:cxn ang="0">
                  <a:pos x="3" y="70"/>
                </a:cxn>
                <a:cxn ang="0">
                  <a:pos x="36" y="70"/>
                </a:cxn>
                <a:cxn ang="0">
                  <a:pos x="36" y="214"/>
                </a:cxn>
                <a:cxn ang="0">
                  <a:pos x="3" y="214"/>
                </a:cxn>
              </a:cxnLst>
              <a:rect l="0" t="0" r="r" b="b"/>
              <a:pathLst>
                <a:path w="40" h="214">
                  <a:moveTo>
                    <a:pt x="40" y="20"/>
                  </a:moveTo>
                  <a:cubicBezTo>
                    <a:pt x="40" y="22"/>
                    <a:pt x="39" y="24"/>
                    <a:pt x="38" y="27"/>
                  </a:cubicBezTo>
                  <a:cubicBezTo>
                    <a:pt x="37" y="29"/>
                    <a:pt x="36" y="31"/>
                    <a:pt x="34" y="33"/>
                  </a:cubicBezTo>
                  <a:cubicBezTo>
                    <a:pt x="33" y="34"/>
                    <a:pt x="30" y="36"/>
                    <a:pt x="28" y="37"/>
                  </a:cubicBezTo>
                  <a:cubicBezTo>
                    <a:pt x="26" y="38"/>
                    <a:pt x="23" y="38"/>
                    <a:pt x="20" y="38"/>
                  </a:cubicBezTo>
                  <a:cubicBezTo>
                    <a:pt x="17" y="38"/>
                    <a:pt x="15" y="38"/>
                    <a:pt x="12" y="37"/>
                  </a:cubicBezTo>
                  <a:cubicBezTo>
                    <a:pt x="10" y="36"/>
                    <a:pt x="8" y="34"/>
                    <a:pt x="6" y="33"/>
                  </a:cubicBezTo>
                  <a:cubicBezTo>
                    <a:pt x="4" y="31"/>
                    <a:pt x="3" y="29"/>
                    <a:pt x="2" y="27"/>
                  </a:cubicBezTo>
                  <a:cubicBezTo>
                    <a:pt x="1" y="24"/>
                    <a:pt x="0" y="22"/>
                    <a:pt x="0" y="20"/>
                  </a:cubicBezTo>
                  <a:cubicBezTo>
                    <a:pt x="0" y="17"/>
                    <a:pt x="1" y="14"/>
                    <a:pt x="2" y="12"/>
                  </a:cubicBezTo>
                  <a:cubicBezTo>
                    <a:pt x="3" y="10"/>
                    <a:pt x="4" y="8"/>
                    <a:pt x="6" y="6"/>
                  </a:cubicBezTo>
                  <a:cubicBezTo>
                    <a:pt x="8" y="4"/>
                    <a:pt x="10" y="3"/>
                    <a:pt x="12" y="2"/>
                  </a:cubicBezTo>
                  <a:cubicBezTo>
                    <a:pt x="15" y="1"/>
                    <a:pt x="17" y="0"/>
                    <a:pt x="20" y="0"/>
                  </a:cubicBezTo>
                  <a:cubicBezTo>
                    <a:pt x="23" y="0"/>
                    <a:pt x="25" y="1"/>
                    <a:pt x="28" y="2"/>
                  </a:cubicBezTo>
                  <a:cubicBezTo>
                    <a:pt x="30" y="3"/>
                    <a:pt x="32" y="4"/>
                    <a:pt x="34" y="6"/>
                  </a:cubicBezTo>
                  <a:cubicBezTo>
                    <a:pt x="36" y="8"/>
                    <a:pt x="37" y="10"/>
                    <a:pt x="38" y="12"/>
                  </a:cubicBezTo>
                  <a:cubicBezTo>
                    <a:pt x="39" y="14"/>
                    <a:pt x="40" y="17"/>
                    <a:pt x="40" y="20"/>
                  </a:cubicBezTo>
                  <a:close/>
                  <a:moveTo>
                    <a:pt x="3" y="214"/>
                  </a:moveTo>
                  <a:cubicBezTo>
                    <a:pt x="3" y="70"/>
                    <a:pt x="3" y="70"/>
                    <a:pt x="3" y="70"/>
                  </a:cubicBezTo>
                  <a:cubicBezTo>
                    <a:pt x="36" y="70"/>
                    <a:pt x="36" y="70"/>
                    <a:pt x="36" y="70"/>
                  </a:cubicBezTo>
                  <a:cubicBezTo>
                    <a:pt x="36" y="214"/>
                    <a:pt x="36" y="214"/>
                    <a:pt x="36" y="214"/>
                  </a:cubicBezTo>
                  <a:lnTo>
                    <a:pt x="3" y="214"/>
                  </a:ln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696" name="Freeform 29">
              <a:extLst>
                <a:ext uri="{FF2B5EF4-FFF2-40B4-BE49-F238E27FC236}">
                  <a16:creationId xmlns:a16="http://schemas.microsoft.com/office/drawing/2014/main" id="{04209A5A-881C-4CDD-8539-A049025BCD8D}"/>
                </a:ext>
              </a:extLst>
            </p:cNvPr>
            <p:cNvSpPr>
              <a:spLocks noEditPoints="1"/>
            </p:cNvSpPr>
            <p:nvPr/>
          </p:nvSpPr>
          <p:spPr bwMode="black">
            <a:xfrm>
              <a:off x="9481775" y="5010947"/>
              <a:ext cx="109073" cy="167906"/>
            </a:xfrm>
            <a:custGeom>
              <a:avLst/>
              <a:gdLst/>
              <a:ahLst/>
              <a:cxnLst>
                <a:cxn ang="0">
                  <a:pos x="135" y="166"/>
                </a:cxn>
                <a:cxn ang="0">
                  <a:pos x="121" y="192"/>
                </a:cxn>
                <a:cxn ang="0">
                  <a:pos x="96" y="209"/>
                </a:cxn>
                <a:cxn ang="0">
                  <a:pos x="59" y="215"/>
                </a:cxn>
                <a:cxn ang="0">
                  <a:pos x="44" y="214"/>
                </a:cxn>
                <a:cxn ang="0">
                  <a:pos x="31" y="212"/>
                </a:cxn>
                <a:cxn ang="0">
                  <a:pos x="20" y="209"/>
                </a:cxn>
                <a:cxn ang="0">
                  <a:pos x="11" y="206"/>
                </a:cxn>
                <a:cxn ang="0">
                  <a:pos x="11" y="175"/>
                </a:cxn>
                <a:cxn ang="0">
                  <a:pos x="21" y="180"/>
                </a:cxn>
                <a:cxn ang="0">
                  <a:pos x="32" y="184"/>
                </a:cxn>
                <a:cxn ang="0">
                  <a:pos x="45" y="187"/>
                </a:cxn>
                <a:cxn ang="0">
                  <a:pos x="58" y="189"/>
                </a:cxn>
                <a:cxn ang="0">
                  <a:pos x="81" y="185"/>
                </a:cxn>
                <a:cxn ang="0">
                  <a:pos x="96" y="174"/>
                </a:cxn>
                <a:cxn ang="0">
                  <a:pos x="105" y="158"/>
                </a:cxn>
                <a:cxn ang="0">
                  <a:pos x="108" y="138"/>
                </a:cxn>
                <a:cxn ang="0">
                  <a:pos x="108" y="124"/>
                </a:cxn>
                <a:cxn ang="0">
                  <a:pos x="107" y="124"/>
                </a:cxn>
                <a:cxn ang="0">
                  <a:pos x="88" y="144"/>
                </a:cxn>
                <a:cxn ang="0">
                  <a:pos x="60" y="151"/>
                </a:cxn>
                <a:cxn ang="0">
                  <a:pos x="35" y="146"/>
                </a:cxn>
                <a:cxn ang="0">
                  <a:pos x="16" y="131"/>
                </a:cxn>
                <a:cxn ang="0">
                  <a:pos x="4" y="109"/>
                </a:cxn>
                <a:cxn ang="0">
                  <a:pos x="0" y="80"/>
                </a:cxn>
                <a:cxn ang="0">
                  <a:pos x="5" y="47"/>
                </a:cxn>
                <a:cxn ang="0">
                  <a:pos x="18" y="22"/>
                </a:cxn>
                <a:cxn ang="0">
                  <a:pos x="39" y="5"/>
                </a:cxn>
                <a:cxn ang="0">
                  <a:pos x="66" y="0"/>
                </a:cxn>
                <a:cxn ang="0">
                  <a:pos x="91" y="6"/>
                </a:cxn>
                <a:cxn ang="0">
                  <a:pos x="107" y="21"/>
                </a:cxn>
                <a:cxn ang="0">
                  <a:pos x="108" y="21"/>
                </a:cxn>
                <a:cxn ang="0">
                  <a:pos x="108" y="3"/>
                </a:cxn>
                <a:cxn ang="0">
                  <a:pos x="140" y="3"/>
                </a:cxn>
                <a:cxn ang="0">
                  <a:pos x="140" y="134"/>
                </a:cxn>
                <a:cxn ang="0">
                  <a:pos x="135" y="166"/>
                </a:cxn>
                <a:cxn ang="0">
                  <a:pos x="108" y="63"/>
                </a:cxn>
                <a:cxn ang="0">
                  <a:pos x="105" y="49"/>
                </a:cxn>
                <a:cxn ang="0">
                  <a:pos x="98" y="37"/>
                </a:cxn>
                <a:cxn ang="0">
                  <a:pos x="87" y="29"/>
                </a:cxn>
                <a:cxn ang="0">
                  <a:pos x="73" y="26"/>
                </a:cxn>
                <a:cxn ang="0">
                  <a:pos x="57" y="30"/>
                </a:cxn>
                <a:cxn ang="0">
                  <a:pos x="44" y="39"/>
                </a:cxn>
                <a:cxn ang="0">
                  <a:pos x="37" y="56"/>
                </a:cxn>
                <a:cxn ang="0">
                  <a:pos x="34" y="79"/>
                </a:cxn>
                <a:cxn ang="0">
                  <a:pos x="36" y="97"/>
                </a:cxn>
                <a:cxn ang="0">
                  <a:pos x="43" y="111"/>
                </a:cxn>
                <a:cxn ang="0">
                  <a:pos x="55" y="121"/>
                </a:cxn>
                <a:cxn ang="0">
                  <a:pos x="70" y="124"/>
                </a:cxn>
                <a:cxn ang="0">
                  <a:pos x="85" y="121"/>
                </a:cxn>
                <a:cxn ang="0">
                  <a:pos x="97" y="112"/>
                </a:cxn>
                <a:cxn ang="0">
                  <a:pos x="105" y="98"/>
                </a:cxn>
                <a:cxn ang="0">
                  <a:pos x="108" y="80"/>
                </a:cxn>
                <a:cxn ang="0">
                  <a:pos x="108" y="63"/>
                </a:cxn>
              </a:cxnLst>
              <a:rect l="0" t="0" r="r" b="b"/>
              <a:pathLst>
                <a:path w="140" h="215">
                  <a:moveTo>
                    <a:pt x="135" y="166"/>
                  </a:moveTo>
                  <a:cubicBezTo>
                    <a:pt x="132" y="176"/>
                    <a:pt x="127" y="185"/>
                    <a:pt x="121" y="192"/>
                  </a:cubicBezTo>
                  <a:cubicBezTo>
                    <a:pt x="114" y="199"/>
                    <a:pt x="106" y="205"/>
                    <a:pt x="96" y="209"/>
                  </a:cubicBezTo>
                  <a:cubicBezTo>
                    <a:pt x="85" y="213"/>
                    <a:pt x="73" y="215"/>
                    <a:pt x="59" y="215"/>
                  </a:cubicBezTo>
                  <a:cubicBezTo>
                    <a:pt x="54" y="215"/>
                    <a:pt x="49" y="214"/>
                    <a:pt x="44" y="214"/>
                  </a:cubicBezTo>
                  <a:cubicBezTo>
                    <a:pt x="39" y="213"/>
                    <a:pt x="35" y="213"/>
                    <a:pt x="31" y="212"/>
                  </a:cubicBezTo>
                  <a:cubicBezTo>
                    <a:pt x="26" y="211"/>
                    <a:pt x="23" y="210"/>
                    <a:pt x="20" y="209"/>
                  </a:cubicBezTo>
                  <a:cubicBezTo>
                    <a:pt x="16" y="208"/>
                    <a:pt x="14" y="207"/>
                    <a:pt x="11" y="206"/>
                  </a:cubicBezTo>
                  <a:cubicBezTo>
                    <a:pt x="11" y="175"/>
                    <a:pt x="11" y="175"/>
                    <a:pt x="11" y="175"/>
                  </a:cubicBezTo>
                  <a:cubicBezTo>
                    <a:pt x="15" y="177"/>
                    <a:pt x="18" y="178"/>
                    <a:pt x="21" y="180"/>
                  </a:cubicBezTo>
                  <a:cubicBezTo>
                    <a:pt x="25" y="182"/>
                    <a:pt x="28" y="183"/>
                    <a:pt x="32" y="184"/>
                  </a:cubicBezTo>
                  <a:cubicBezTo>
                    <a:pt x="36" y="186"/>
                    <a:pt x="40" y="187"/>
                    <a:pt x="45" y="187"/>
                  </a:cubicBezTo>
                  <a:cubicBezTo>
                    <a:pt x="49" y="188"/>
                    <a:pt x="54" y="189"/>
                    <a:pt x="58" y="189"/>
                  </a:cubicBezTo>
                  <a:cubicBezTo>
                    <a:pt x="67" y="189"/>
                    <a:pt x="75" y="187"/>
                    <a:pt x="81" y="185"/>
                  </a:cubicBezTo>
                  <a:cubicBezTo>
                    <a:pt x="87" y="182"/>
                    <a:pt x="92" y="179"/>
                    <a:pt x="96" y="174"/>
                  </a:cubicBezTo>
                  <a:cubicBezTo>
                    <a:pt x="100" y="170"/>
                    <a:pt x="103" y="164"/>
                    <a:pt x="105" y="158"/>
                  </a:cubicBezTo>
                  <a:cubicBezTo>
                    <a:pt x="107" y="152"/>
                    <a:pt x="108" y="145"/>
                    <a:pt x="108" y="138"/>
                  </a:cubicBezTo>
                  <a:cubicBezTo>
                    <a:pt x="108" y="124"/>
                    <a:pt x="108" y="124"/>
                    <a:pt x="108" y="124"/>
                  </a:cubicBezTo>
                  <a:cubicBezTo>
                    <a:pt x="107" y="124"/>
                    <a:pt x="107" y="124"/>
                    <a:pt x="107" y="124"/>
                  </a:cubicBezTo>
                  <a:cubicBezTo>
                    <a:pt x="102" y="133"/>
                    <a:pt x="96" y="139"/>
                    <a:pt x="88" y="144"/>
                  </a:cubicBezTo>
                  <a:cubicBezTo>
                    <a:pt x="81" y="148"/>
                    <a:pt x="71" y="151"/>
                    <a:pt x="60" y="151"/>
                  </a:cubicBezTo>
                  <a:cubicBezTo>
                    <a:pt x="51" y="151"/>
                    <a:pt x="43" y="149"/>
                    <a:pt x="35" y="146"/>
                  </a:cubicBezTo>
                  <a:cubicBezTo>
                    <a:pt x="28" y="142"/>
                    <a:pt x="22" y="137"/>
                    <a:pt x="16" y="131"/>
                  </a:cubicBezTo>
                  <a:cubicBezTo>
                    <a:pt x="11" y="125"/>
                    <a:pt x="7" y="118"/>
                    <a:pt x="4" y="109"/>
                  </a:cubicBezTo>
                  <a:cubicBezTo>
                    <a:pt x="2" y="100"/>
                    <a:pt x="0" y="91"/>
                    <a:pt x="0" y="80"/>
                  </a:cubicBezTo>
                  <a:cubicBezTo>
                    <a:pt x="0" y="68"/>
                    <a:pt x="2" y="57"/>
                    <a:pt x="5" y="47"/>
                  </a:cubicBezTo>
                  <a:cubicBezTo>
                    <a:pt x="8" y="37"/>
                    <a:pt x="12" y="29"/>
                    <a:pt x="18" y="22"/>
                  </a:cubicBezTo>
                  <a:cubicBezTo>
                    <a:pt x="24" y="15"/>
                    <a:pt x="31" y="9"/>
                    <a:pt x="39" y="5"/>
                  </a:cubicBezTo>
                  <a:cubicBezTo>
                    <a:pt x="47" y="2"/>
                    <a:pt x="56" y="0"/>
                    <a:pt x="66" y="0"/>
                  </a:cubicBezTo>
                  <a:cubicBezTo>
                    <a:pt x="76" y="0"/>
                    <a:pt x="84" y="2"/>
                    <a:pt x="91" y="6"/>
                  </a:cubicBezTo>
                  <a:cubicBezTo>
                    <a:pt x="98" y="10"/>
                    <a:pt x="103" y="15"/>
                    <a:pt x="107" y="21"/>
                  </a:cubicBezTo>
                  <a:cubicBezTo>
                    <a:pt x="108" y="21"/>
                    <a:pt x="108" y="21"/>
                    <a:pt x="108" y="21"/>
                  </a:cubicBezTo>
                  <a:cubicBezTo>
                    <a:pt x="108" y="3"/>
                    <a:pt x="108" y="3"/>
                    <a:pt x="108" y="3"/>
                  </a:cubicBezTo>
                  <a:cubicBezTo>
                    <a:pt x="140" y="3"/>
                    <a:pt x="140" y="3"/>
                    <a:pt x="140" y="3"/>
                  </a:cubicBezTo>
                  <a:cubicBezTo>
                    <a:pt x="140" y="134"/>
                    <a:pt x="140" y="134"/>
                    <a:pt x="140" y="134"/>
                  </a:cubicBezTo>
                  <a:cubicBezTo>
                    <a:pt x="140" y="145"/>
                    <a:pt x="138" y="156"/>
                    <a:pt x="135" y="166"/>
                  </a:cubicBezTo>
                  <a:close/>
                  <a:moveTo>
                    <a:pt x="108" y="63"/>
                  </a:moveTo>
                  <a:cubicBezTo>
                    <a:pt x="108" y="59"/>
                    <a:pt x="107" y="54"/>
                    <a:pt x="105" y="49"/>
                  </a:cubicBezTo>
                  <a:cubicBezTo>
                    <a:pt x="103" y="45"/>
                    <a:pt x="101" y="41"/>
                    <a:pt x="98" y="37"/>
                  </a:cubicBezTo>
                  <a:cubicBezTo>
                    <a:pt x="95" y="34"/>
                    <a:pt x="91" y="31"/>
                    <a:pt x="87" y="29"/>
                  </a:cubicBezTo>
                  <a:cubicBezTo>
                    <a:pt x="83" y="27"/>
                    <a:pt x="78" y="26"/>
                    <a:pt x="73" y="26"/>
                  </a:cubicBezTo>
                  <a:cubicBezTo>
                    <a:pt x="67" y="26"/>
                    <a:pt x="61" y="27"/>
                    <a:pt x="57" y="30"/>
                  </a:cubicBezTo>
                  <a:cubicBezTo>
                    <a:pt x="52" y="32"/>
                    <a:pt x="48" y="35"/>
                    <a:pt x="44" y="39"/>
                  </a:cubicBezTo>
                  <a:cubicBezTo>
                    <a:pt x="41" y="44"/>
                    <a:pt x="39" y="49"/>
                    <a:pt x="37" y="56"/>
                  </a:cubicBezTo>
                  <a:cubicBezTo>
                    <a:pt x="35" y="62"/>
                    <a:pt x="34" y="70"/>
                    <a:pt x="34" y="79"/>
                  </a:cubicBezTo>
                  <a:cubicBezTo>
                    <a:pt x="34" y="85"/>
                    <a:pt x="35" y="91"/>
                    <a:pt x="36" y="97"/>
                  </a:cubicBezTo>
                  <a:cubicBezTo>
                    <a:pt x="38" y="102"/>
                    <a:pt x="40" y="107"/>
                    <a:pt x="43" y="111"/>
                  </a:cubicBezTo>
                  <a:cubicBezTo>
                    <a:pt x="46" y="115"/>
                    <a:pt x="50" y="118"/>
                    <a:pt x="55" y="121"/>
                  </a:cubicBezTo>
                  <a:cubicBezTo>
                    <a:pt x="59" y="123"/>
                    <a:pt x="64" y="124"/>
                    <a:pt x="70" y="124"/>
                  </a:cubicBezTo>
                  <a:cubicBezTo>
                    <a:pt x="75" y="124"/>
                    <a:pt x="80" y="123"/>
                    <a:pt x="85" y="121"/>
                  </a:cubicBezTo>
                  <a:cubicBezTo>
                    <a:pt x="90" y="119"/>
                    <a:pt x="94" y="116"/>
                    <a:pt x="97" y="112"/>
                  </a:cubicBezTo>
                  <a:cubicBezTo>
                    <a:pt x="100" y="108"/>
                    <a:pt x="103" y="104"/>
                    <a:pt x="105" y="98"/>
                  </a:cubicBezTo>
                  <a:cubicBezTo>
                    <a:pt x="107" y="93"/>
                    <a:pt x="108" y="86"/>
                    <a:pt x="108" y="80"/>
                  </a:cubicBezTo>
                  <a:lnTo>
                    <a:pt x="108" y="63"/>
                  </a:ln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697" name="Freeform 30">
              <a:extLst>
                <a:ext uri="{FF2B5EF4-FFF2-40B4-BE49-F238E27FC236}">
                  <a16:creationId xmlns:a16="http://schemas.microsoft.com/office/drawing/2014/main" id="{7F941F70-B135-4EE8-AC2E-7E2E3968DD89}"/>
                </a:ext>
              </a:extLst>
            </p:cNvPr>
            <p:cNvSpPr>
              <a:spLocks noEditPoints="1"/>
            </p:cNvSpPr>
            <p:nvPr/>
          </p:nvSpPr>
          <p:spPr bwMode="black">
            <a:xfrm>
              <a:off x="9611340" y="5010947"/>
              <a:ext cx="93538" cy="117666"/>
            </a:xfrm>
            <a:custGeom>
              <a:avLst/>
              <a:gdLst/>
              <a:ahLst/>
              <a:cxnLst>
                <a:cxn ang="0">
                  <a:pos x="88" y="147"/>
                </a:cxn>
                <a:cxn ang="0">
                  <a:pos x="88" y="127"/>
                </a:cxn>
                <a:cxn ang="0">
                  <a:pos x="88" y="127"/>
                </a:cxn>
                <a:cxn ang="0">
                  <a:pos x="70" y="145"/>
                </a:cxn>
                <a:cxn ang="0">
                  <a:pos x="45" y="151"/>
                </a:cxn>
                <a:cxn ang="0">
                  <a:pos x="26" y="148"/>
                </a:cxn>
                <a:cxn ang="0">
                  <a:pos x="11" y="139"/>
                </a:cxn>
                <a:cxn ang="0">
                  <a:pos x="3" y="125"/>
                </a:cxn>
                <a:cxn ang="0">
                  <a:pos x="0" y="108"/>
                </a:cxn>
                <a:cxn ang="0">
                  <a:pos x="2" y="91"/>
                </a:cxn>
                <a:cxn ang="0">
                  <a:pos x="11" y="76"/>
                </a:cxn>
                <a:cxn ang="0">
                  <a:pos x="25" y="66"/>
                </a:cxn>
                <a:cxn ang="0">
                  <a:pos x="47" y="60"/>
                </a:cxn>
                <a:cxn ang="0">
                  <a:pos x="89" y="55"/>
                </a:cxn>
                <a:cxn ang="0">
                  <a:pos x="82" y="32"/>
                </a:cxn>
                <a:cxn ang="0">
                  <a:pos x="61" y="25"/>
                </a:cxn>
                <a:cxn ang="0">
                  <a:pos x="36" y="30"/>
                </a:cxn>
                <a:cxn ang="0">
                  <a:pos x="14" y="41"/>
                </a:cxn>
                <a:cxn ang="0">
                  <a:pos x="14" y="13"/>
                </a:cxn>
                <a:cxn ang="0">
                  <a:pos x="22" y="8"/>
                </a:cxn>
                <a:cxn ang="0">
                  <a:pos x="35" y="4"/>
                </a:cxn>
                <a:cxn ang="0">
                  <a:pos x="50" y="1"/>
                </a:cxn>
                <a:cxn ang="0">
                  <a:pos x="65" y="0"/>
                </a:cxn>
                <a:cxn ang="0">
                  <a:pos x="90" y="4"/>
                </a:cxn>
                <a:cxn ang="0">
                  <a:pos x="107" y="15"/>
                </a:cxn>
                <a:cxn ang="0">
                  <a:pos x="117" y="32"/>
                </a:cxn>
                <a:cxn ang="0">
                  <a:pos x="120" y="56"/>
                </a:cxn>
                <a:cxn ang="0">
                  <a:pos x="120" y="147"/>
                </a:cxn>
                <a:cxn ang="0">
                  <a:pos x="88" y="147"/>
                </a:cxn>
                <a:cxn ang="0">
                  <a:pos x="58" y="81"/>
                </a:cxn>
                <a:cxn ang="0">
                  <a:pos x="45" y="84"/>
                </a:cxn>
                <a:cxn ang="0">
                  <a:pos x="37" y="89"/>
                </a:cxn>
                <a:cxn ang="0">
                  <a:pos x="33" y="96"/>
                </a:cxn>
                <a:cxn ang="0">
                  <a:pos x="32" y="105"/>
                </a:cxn>
                <a:cxn ang="0">
                  <a:pos x="33" y="113"/>
                </a:cxn>
                <a:cxn ang="0">
                  <a:pos x="38" y="119"/>
                </a:cxn>
                <a:cxn ang="0">
                  <a:pos x="46" y="123"/>
                </a:cxn>
                <a:cxn ang="0">
                  <a:pos x="55" y="125"/>
                </a:cxn>
                <a:cxn ang="0">
                  <a:pos x="69" y="122"/>
                </a:cxn>
                <a:cxn ang="0">
                  <a:pos x="80" y="115"/>
                </a:cxn>
                <a:cxn ang="0">
                  <a:pos x="86" y="104"/>
                </a:cxn>
                <a:cxn ang="0">
                  <a:pos x="89" y="90"/>
                </a:cxn>
                <a:cxn ang="0">
                  <a:pos x="89" y="77"/>
                </a:cxn>
                <a:cxn ang="0">
                  <a:pos x="58" y="81"/>
                </a:cxn>
              </a:cxnLst>
              <a:rect l="0" t="0" r="r" b="b"/>
              <a:pathLst>
                <a:path w="120" h="151">
                  <a:moveTo>
                    <a:pt x="88" y="147"/>
                  </a:moveTo>
                  <a:cubicBezTo>
                    <a:pt x="88" y="127"/>
                    <a:pt x="88" y="127"/>
                    <a:pt x="88" y="127"/>
                  </a:cubicBezTo>
                  <a:cubicBezTo>
                    <a:pt x="88" y="127"/>
                    <a:pt x="88" y="127"/>
                    <a:pt x="88" y="127"/>
                  </a:cubicBezTo>
                  <a:cubicBezTo>
                    <a:pt x="83" y="135"/>
                    <a:pt x="77" y="141"/>
                    <a:pt x="70" y="145"/>
                  </a:cubicBezTo>
                  <a:cubicBezTo>
                    <a:pt x="63" y="149"/>
                    <a:pt x="55" y="151"/>
                    <a:pt x="45" y="151"/>
                  </a:cubicBezTo>
                  <a:cubicBezTo>
                    <a:pt x="38" y="151"/>
                    <a:pt x="32" y="150"/>
                    <a:pt x="26" y="148"/>
                  </a:cubicBezTo>
                  <a:cubicBezTo>
                    <a:pt x="20" y="145"/>
                    <a:pt x="15" y="142"/>
                    <a:pt x="11" y="139"/>
                  </a:cubicBezTo>
                  <a:cubicBezTo>
                    <a:pt x="8" y="135"/>
                    <a:pt x="5" y="131"/>
                    <a:pt x="3" y="125"/>
                  </a:cubicBezTo>
                  <a:cubicBezTo>
                    <a:pt x="1" y="120"/>
                    <a:pt x="0" y="114"/>
                    <a:pt x="0" y="108"/>
                  </a:cubicBezTo>
                  <a:cubicBezTo>
                    <a:pt x="0" y="102"/>
                    <a:pt x="1" y="96"/>
                    <a:pt x="2" y="91"/>
                  </a:cubicBezTo>
                  <a:cubicBezTo>
                    <a:pt x="4" y="85"/>
                    <a:pt x="7" y="81"/>
                    <a:pt x="11" y="76"/>
                  </a:cubicBezTo>
                  <a:cubicBezTo>
                    <a:pt x="14" y="72"/>
                    <a:pt x="19" y="69"/>
                    <a:pt x="25" y="66"/>
                  </a:cubicBezTo>
                  <a:cubicBezTo>
                    <a:pt x="31" y="63"/>
                    <a:pt x="38" y="61"/>
                    <a:pt x="47" y="60"/>
                  </a:cubicBezTo>
                  <a:cubicBezTo>
                    <a:pt x="89" y="55"/>
                    <a:pt x="89" y="55"/>
                    <a:pt x="89" y="55"/>
                  </a:cubicBezTo>
                  <a:cubicBezTo>
                    <a:pt x="89" y="44"/>
                    <a:pt x="86" y="37"/>
                    <a:pt x="82" y="32"/>
                  </a:cubicBezTo>
                  <a:cubicBezTo>
                    <a:pt x="77" y="28"/>
                    <a:pt x="70" y="25"/>
                    <a:pt x="61" y="25"/>
                  </a:cubicBezTo>
                  <a:cubicBezTo>
                    <a:pt x="53" y="25"/>
                    <a:pt x="44" y="27"/>
                    <a:pt x="36" y="30"/>
                  </a:cubicBezTo>
                  <a:cubicBezTo>
                    <a:pt x="28" y="33"/>
                    <a:pt x="20" y="36"/>
                    <a:pt x="14" y="41"/>
                  </a:cubicBezTo>
                  <a:cubicBezTo>
                    <a:pt x="14" y="13"/>
                    <a:pt x="14" y="13"/>
                    <a:pt x="14" y="13"/>
                  </a:cubicBezTo>
                  <a:cubicBezTo>
                    <a:pt x="16" y="11"/>
                    <a:pt x="19" y="10"/>
                    <a:pt x="22" y="8"/>
                  </a:cubicBezTo>
                  <a:cubicBezTo>
                    <a:pt x="26" y="7"/>
                    <a:pt x="30" y="6"/>
                    <a:pt x="35" y="4"/>
                  </a:cubicBezTo>
                  <a:cubicBezTo>
                    <a:pt x="40" y="3"/>
                    <a:pt x="45" y="2"/>
                    <a:pt x="50" y="1"/>
                  </a:cubicBezTo>
                  <a:cubicBezTo>
                    <a:pt x="55" y="0"/>
                    <a:pt x="60" y="0"/>
                    <a:pt x="65" y="0"/>
                  </a:cubicBezTo>
                  <a:cubicBezTo>
                    <a:pt x="74" y="0"/>
                    <a:pt x="83" y="1"/>
                    <a:pt x="90" y="4"/>
                  </a:cubicBezTo>
                  <a:cubicBezTo>
                    <a:pt x="97" y="6"/>
                    <a:pt x="102" y="10"/>
                    <a:pt x="107" y="15"/>
                  </a:cubicBezTo>
                  <a:cubicBezTo>
                    <a:pt x="111" y="19"/>
                    <a:pt x="115" y="25"/>
                    <a:pt x="117" y="32"/>
                  </a:cubicBezTo>
                  <a:cubicBezTo>
                    <a:pt x="119" y="39"/>
                    <a:pt x="120" y="47"/>
                    <a:pt x="120" y="56"/>
                  </a:cubicBezTo>
                  <a:cubicBezTo>
                    <a:pt x="120" y="147"/>
                    <a:pt x="120" y="147"/>
                    <a:pt x="120" y="147"/>
                  </a:cubicBezTo>
                  <a:lnTo>
                    <a:pt x="88" y="147"/>
                  </a:lnTo>
                  <a:close/>
                  <a:moveTo>
                    <a:pt x="58" y="81"/>
                  </a:moveTo>
                  <a:cubicBezTo>
                    <a:pt x="52" y="82"/>
                    <a:pt x="48" y="83"/>
                    <a:pt x="45" y="84"/>
                  </a:cubicBezTo>
                  <a:cubicBezTo>
                    <a:pt x="41" y="86"/>
                    <a:pt x="39" y="87"/>
                    <a:pt x="37" y="89"/>
                  </a:cubicBezTo>
                  <a:cubicBezTo>
                    <a:pt x="35" y="91"/>
                    <a:pt x="33" y="93"/>
                    <a:pt x="33" y="96"/>
                  </a:cubicBezTo>
                  <a:cubicBezTo>
                    <a:pt x="32" y="98"/>
                    <a:pt x="32" y="101"/>
                    <a:pt x="32" y="105"/>
                  </a:cubicBezTo>
                  <a:cubicBezTo>
                    <a:pt x="32" y="108"/>
                    <a:pt x="32" y="110"/>
                    <a:pt x="33" y="113"/>
                  </a:cubicBezTo>
                  <a:cubicBezTo>
                    <a:pt x="34" y="115"/>
                    <a:pt x="36" y="117"/>
                    <a:pt x="38" y="119"/>
                  </a:cubicBezTo>
                  <a:cubicBezTo>
                    <a:pt x="40" y="121"/>
                    <a:pt x="43" y="122"/>
                    <a:pt x="46" y="123"/>
                  </a:cubicBezTo>
                  <a:cubicBezTo>
                    <a:pt x="48" y="124"/>
                    <a:pt x="52" y="125"/>
                    <a:pt x="55" y="125"/>
                  </a:cubicBezTo>
                  <a:cubicBezTo>
                    <a:pt x="60" y="125"/>
                    <a:pt x="65" y="124"/>
                    <a:pt x="69" y="122"/>
                  </a:cubicBezTo>
                  <a:cubicBezTo>
                    <a:pt x="73" y="120"/>
                    <a:pt x="77" y="118"/>
                    <a:pt x="80" y="115"/>
                  </a:cubicBezTo>
                  <a:cubicBezTo>
                    <a:pt x="82" y="112"/>
                    <a:pt x="85" y="108"/>
                    <a:pt x="86"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698" name="Freeform 31">
              <a:extLst>
                <a:ext uri="{FF2B5EF4-FFF2-40B4-BE49-F238E27FC236}">
                  <a16:creationId xmlns:a16="http://schemas.microsoft.com/office/drawing/2014/main" id="{DA703358-9490-41FB-92E6-76F24698C6DA}"/>
                </a:ext>
              </a:extLst>
            </p:cNvPr>
            <p:cNvSpPr>
              <a:spLocks noEditPoints="1"/>
            </p:cNvSpPr>
            <p:nvPr/>
          </p:nvSpPr>
          <p:spPr bwMode="black">
            <a:xfrm>
              <a:off x="9721405" y="4959385"/>
              <a:ext cx="109073" cy="169228"/>
            </a:xfrm>
            <a:custGeom>
              <a:avLst/>
              <a:gdLst/>
              <a:ahLst/>
              <a:cxnLst>
                <a:cxn ang="0">
                  <a:pos x="107" y="213"/>
                </a:cxn>
                <a:cxn ang="0">
                  <a:pos x="107" y="191"/>
                </a:cxn>
                <a:cxn ang="0">
                  <a:pos x="107" y="191"/>
                </a:cxn>
                <a:cxn ang="0">
                  <a:pos x="98" y="201"/>
                </a:cxn>
                <a:cxn ang="0">
                  <a:pos x="88" y="210"/>
                </a:cxn>
                <a:cxn ang="0">
                  <a:pos x="75" y="215"/>
                </a:cxn>
                <a:cxn ang="0">
                  <a:pos x="59" y="217"/>
                </a:cxn>
                <a:cxn ang="0">
                  <a:pos x="36" y="212"/>
                </a:cxn>
                <a:cxn ang="0">
                  <a:pos x="17" y="198"/>
                </a:cxn>
                <a:cxn ang="0">
                  <a:pos x="4" y="176"/>
                </a:cxn>
                <a:cxn ang="0">
                  <a:pos x="0" y="145"/>
                </a:cxn>
                <a:cxn ang="0">
                  <a:pos x="5" y="112"/>
                </a:cxn>
                <a:cxn ang="0">
                  <a:pos x="18" y="87"/>
                </a:cxn>
                <a:cxn ang="0">
                  <a:pos x="39" y="71"/>
                </a:cxn>
                <a:cxn ang="0">
                  <a:pos x="66" y="66"/>
                </a:cxn>
                <a:cxn ang="0">
                  <a:pos x="80" y="67"/>
                </a:cxn>
                <a:cxn ang="0">
                  <a:pos x="91" y="72"/>
                </a:cxn>
                <a:cxn ang="0">
                  <a:pos x="100" y="79"/>
                </a:cxn>
                <a:cxn ang="0">
                  <a:pos x="107" y="87"/>
                </a:cxn>
                <a:cxn ang="0">
                  <a:pos x="107" y="87"/>
                </a:cxn>
                <a:cxn ang="0">
                  <a:pos x="107" y="0"/>
                </a:cxn>
                <a:cxn ang="0">
                  <a:pos x="140" y="0"/>
                </a:cxn>
                <a:cxn ang="0">
                  <a:pos x="140" y="213"/>
                </a:cxn>
                <a:cxn ang="0">
                  <a:pos x="107" y="213"/>
                </a:cxn>
                <a:cxn ang="0">
                  <a:pos x="107" y="129"/>
                </a:cxn>
                <a:cxn ang="0">
                  <a:pos x="105" y="115"/>
                </a:cxn>
                <a:cxn ang="0">
                  <a:pos x="97" y="103"/>
                </a:cxn>
                <a:cxn ang="0">
                  <a:pos x="86" y="95"/>
                </a:cxn>
                <a:cxn ang="0">
                  <a:pos x="72" y="92"/>
                </a:cxn>
                <a:cxn ang="0">
                  <a:pos x="55" y="96"/>
                </a:cxn>
                <a:cxn ang="0">
                  <a:pos x="43" y="106"/>
                </a:cxn>
                <a:cxn ang="0">
                  <a:pos x="36" y="123"/>
                </a:cxn>
                <a:cxn ang="0">
                  <a:pos x="34" y="144"/>
                </a:cxn>
                <a:cxn ang="0">
                  <a:pos x="36" y="164"/>
                </a:cxn>
                <a:cxn ang="0">
                  <a:pos x="44" y="179"/>
                </a:cxn>
                <a:cxn ang="0">
                  <a:pos x="56" y="187"/>
                </a:cxn>
                <a:cxn ang="0">
                  <a:pos x="70" y="190"/>
                </a:cxn>
                <a:cxn ang="0">
                  <a:pos x="85" y="187"/>
                </a:cxn>
                <a:cxn ang="0">
                  <a:pos x="96" y="178"/>
                </a:cxn>
                <a:cxn ang="0">
                  <a:pos x="104" y="164"/>
                </a:cxn>
                <a:cxn ang="0">
                  <a:pos x="107" y="145"/>
                </a:cxn>
                <a:cxn ang="0">
                  <a:pos x="107" y="129"/>
                </a:cxn>
              </a:cxnLst>
              <a:rect l="0" t="0" r="r" b="b"/>
              <a:pathLst>
                <a:path w="140" h="217">
                  <a:moveTo>
                    <a:pt x="107" y="213"/>
                  </a:moveTo>
                  <a:cubicBezTo>
                    <a:pt x="107" y="191"/>
                    <a:pt x="107" y="191"/>
                    <a:pt x="107" y="191"/>
                  </a:cubicBezTo>
                  <a:cubicBezTo>
                    <a:pt x="107" y="191"/>
                    <a:pt x="107" y="191"/>
                    <a:pt x="107" y="191"/>
                  </a:cubicBezTo>
                  <a:cubicBezTo>
                    <a:pt x="104" y="195"/>
                    <a:pt x="102" y="198"/>
                    <a:pt x="98" y="201"/>
                  </a:cubicBezTo>
                  <a:cubicBezTo>
                    <a:pt x="95" y="205"/>
                    <a:pt x="92" y="207"/>
                    <a:pt x="88" y="210"/>
                  </a:cubicBezTo>
                  <a:cubicBezTo>
                    <a:pt x="84" y="212"/>
                    <a:pt x="80" y="214"/>
                    <a:pt x="75" y="215"/>
                  </a:cubicBezTo>
                  <a:cubicBezTo>
                    <a:pt x="70" y="216"/>
                    <a:pt x="65" y="217"/>
                    <a:pt x="59" y="217"/>
                  </a:cubicBezTo>
                  <a:cubicBezTo>
                    <a:pt x="51" y="217"/>
                    <a:pt x="43" y="215"/>
                    <a:pt x="36" y="212"/>
                  </a:cubicBezTo>
                  <a:cubicBezTo>
                    <a:pt x="28" y="209"/>
                    <a:pt x="22" y="204"/>
                    <a:pt x="17" y="198"/>
                  </a:cubicBezTo>
                  <a:cubicBezTo>
                    <a:pt x="11" y="192"/>
                    <a:pt x="7" y="185"/>
                    <a:pt x="4" y="176"/>
                  </a:cubicBezTo>
                  <a:cubicBezTo>
                    <a:pt x="1" y="167"/>
                    <a:pt x="0" y="156"/>
                    <a:pt x="0" y="145"/>
                  </a:cubicBezTo>
                  <a:cubicBezTo>
                    <a:pt x="0" y="133"/>
                    <a:pt x="1" y="122"/>
                    <a:pt x="5" y="112"/>
                  </a:cubicBezTo>
                  <a:cubicBezTo>
                    <a:pt x="8" y="102"/>
                    <a:pt x="12" y="94"/>
                    <a:pt x="18" y="87"/>
                  </a:cubicBezTo>
                  <a:cubicBezTo>
                    <a:pt x="24" y="80"/>
                    <a:pt x="31" y="75"/>
                    <a:pt x="39" y="71"/>
                  </a:cubicBezTo>
                  <a:cubicBezTo>
                    <a:pt x="47" y="68"/>
                    <a:pt x="56" y="66"/>
                    <a:pt x="66" y="66"/>
                  </a:cubicBezTo>
                  <a:cubicBezTo>
                    <a:pt x="71" y="66"/>
                    <a:pt x="75" y="66"/>
                    <a:pt x="80" y="67"/>
                  </a:cubicBezTo>
                  <a:cubicBezTo>
                    <a:pt x="84" y="69"/>
                    <a:pt x="88" y="70"/>
                    <a:pt x="91" y="72"/>
                  </a:cubicBezTo>
                  <a:cubicBezTo>
                    <a:pt x="94" y="74"/>
                    <a:pt x="97" y="76"/>
                    <a:pt x="100" y="79"/>
                  </a:cubicBezTo>
                  <a:cubicBezTo>
                    <a:pt x="103" y="81"/>
                    <a:pt x="105" y="84"/>
                    <a:pt x="107" y="87"/>
                  </a:cubicBezTo>
                  <a:cubicBezTo>
                    <a:pt x="107" y="87"/>
                    <a:pt x="107" y="87"/>
                    <a:pt x="107" y="87"/>
                  </a:cubicBezTo>
                  <a:cubicBezTo>
                    <a:pt x="107" y="0"/>
                    <a:pt x="107" y="0"/>
                    <a:pt x="107" y="0"/>
                  </a:cubicBezTo>
                  <a:cubicBezTo>
                    <a:pt x="140" y="0"/>
                    <a:pt x="140" y="0"/>
                    <a:pt x="140" y="0"/>
                  </a:cubicBezTo>
                  <a:cubicBezTo>
                    <a:pt x="140" y="213"/>
                    <a:pt x="140" y="213"/>
                    <a:pt x="140" y="213"/>
                  </a:cubicBezTo>
                  <a:lnTo>
                    <a:pt x="107" y="213"/>
                  </a:lnTo>
                  <a:close/>
                  <a:moveTo>
                    <a:pt x="107" y="129"/>
                  </a:moveTo>
                  <a:cubicBezTo>
                    <a:pt x="107" y="124"/>
                    <a:pt x="106" y="119"/>
                    <a:pt x="105" y="115"/>
                  </a:cubicBezTo>
                  <a:cubicBezTo>
                    <a:pt x="103" y="110"/>
                    <a:pt x="100" y="106"/>
                    <a:pt x="97" y="103"/>
                  </a:cubicBezTo>
                  <a:cubicBezTo>
                    <a:pt x="94" y="100"/>
                    <a:pt x="90" y="97"/>
                    <a:pt x="86" y="95"/>
                  </a:cubicBezTo>
                  <a:cubicBezTo>
                    <a:pt x="82" y="93"/>
                    <a:pt x="77" y="92"/>
                    <a:pt x="72" y="92"/>
                  </a:cubicBezTo>
                  <a:cubicBezTo>
                    <a:pt x="66" y="92"/>
                    <a:pt x="60" y="94"/>
                    <a:pt x="55" y="96"/>
                  </a:cubicBezTo>
                  <a:cubicBezTo>
                    <a:pt x="50" y="98"/>
                    <a:pt x="46" y="102"/>
                    <a:pt x="43" y="106"/>
                  </a:cubicBezTo>
                  <a:cubicBezTo>
                    <a:pt x="40" y="111"/>
                    <a:pt x="37" y="116"/>
                    <a:pt x="36" y="123"/>
                  </a:cubicBezTo>
                  <a:cubicBezTo>
                    <a:pt x="34" y="129"/>
                    <a:pt x="34" y="136"/>
                    <a:pt x="34" y="144"/>
                  </a:cubicBezTo>
                  <a:cubicBezTo>
                    <a:pt x="34" y="152"/>
                    <a:pt x="34" y="158"/>
                    <a:pt x="36" y="164"/>
                  </a:cubicBezTo>
                  <a:cubicBezTo>
                    <a:pt x="38" y="170"/>
                    <a:pt x="41" y="175"/>
                    <a:pt x="44" y="179"/>
                  </a:cubicBezTo>
                  <a:cubicBezTo>
                    <a:pt x="47" y="182"/>
                    <a:pt x="51" y="185"/>
                    <a:pt x="56" y="187"/>
                  </a:cubicBezTo>
                  <a:cubicBezTo>
                    <a:pt x="60" y="189"/>
                    <a:pt x="65" y="190"/>
                    <a:pt x="70" y="190"/>
                  </a:cubicBezTo>
                  <a:cubicBezTo>
                    <a:pt x="75" y="190"/>
                    <a:pt x="80" y="189"/>
                    <a:pt x="85" y="187"/>
                  </a:cubicBezTo>
                  <a:cubicBezTo>
                    <a:pt x="89" y="185"/>
                    <a:pt x="93" y="182"/>
                    <a:pt x="96" y="178"/>
                  </a:cubicBezTo>
                  <a:cubicBezTo>
                    <a:pt x="100" y="174"/>
                    <a:pt x="102" y="170"/>
                    <a:pt x="104" y="164"/>
                  </a:cubicBezTo>
                  <a:cubicBezTo>
                    <a:pt x="106" y="158"/>
                    <a:pt x="107" y="152"/>
                    <a:pt x="107" y="145"/>
                  </a:cubicBezTo>
                  <a:lnTo>
                    <a:pt x="107" y="129"/>
                  </a:ln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699" name="Freeform 32">
              <a:extLst>
                <a:ext uri="{FF2B5EF4-FFF2-40B4-BE49-F238E27FC236}">
                  <a16:creationId xmlns:a16="http://schemas.microsoft.com/office/drawing/2014/main" id="{EE396A94-626A-48D0-A59D-C2256CA69E8C}"/>
                </a:ext>
              </a:extLst>
            </p:cNvPr>
            <p:cNvSpPr>
              <a:spLocks noEditPoints="1"/>
            </p:cNvSpPr>
            <p:nvPr/>
          </p:nvSpPr>
          <p:spPr bwMode="black">
            <a:xfrm>
              <a:off x="9851632" y="5010947"/>
              <a:ext cx="115683" cy="117666"/>
            </a:xfrm>
            <a:custGeom>
              <a:avLst/>
              <a:gdLst/>
              <a:ahLst/>
              <a:cxnLst>
                <a:cxn ang="0">
                  <a:pos x="148" y="74"/>
                </a:cxn>
                <a:cxn ang="0">
                  <a:pos x="143" y="106"/>
                </a:cxn>
                <a:cxn ang="0">
                  <a:pos x="127" y="130"/>
                </a:cxn>
                <a:cxn ang="0">
                  <a:pos x="104" y="145"/>
                </a:cxn>
                <a:cxn ang="0">
                  <a:pos x="73" y="151"/>
                </a:cxn>
                <a:cxn ang="0">
                  <a:pos x="43" y="145"/>
                </a:cxn>
                <a:cxn ang="0">
                  <a:pos x="20" y="131"/>
                </a:cxn>
                <a:cxn ang="0">
                  <a:pos x="5" y="107"/>
                </a:cxn>
                <a:cxn ang="0">
                  <a:pos x="0" y="77"/>
                </a:cxn>
                <a:cxn ang="0">
                  <a:pos x="6" y="44"/>
                </a:cxn>
                <a:cxn ang="0">
                  <a:pos x="21" y="19"/>
                </a:cxn>
                <a:cxn ang="0">
                  <a:pos x="46" y="5"/>
                </a:cxn>
                <a:cxn ang="0">
                  <a:pos x="76" y="0"/>
                </a:cxn>
                <a:cxn ang="0">
                  <a:pos x="107" y="5"/>
                </a:cxn>
                <a:cxn ang="0">
                  <a:pos x="130" y="20"/>
                </a:cxn>
                <a:cxn ang="0">
                  <a:pos x="143" y="44"/>
                </a:cxn>
                <a:cxn ang="0">
                  <a:pos x="148" y="74"/>
                </a:cxn>
                <a:cxn ang="0">
                  <a:pos x="114" y="75"/>
                </a:cxn>
                <a:cxn ang="0">
                  <a:pos x="104" y="39"/>
                </a:cxn>
                <a:cxn ang="0">
                  <a:pos x="75" y="26"/>
                </a:cxn>
                <a:cxn ang="0">
                  <a:pos x="58" y="29"/>
                </a:cxn>
                <a:cxn ang="0">
                  <a:pos x="46" y="38"/>
                </a:cxn>
                <a:cxn ang="0">
                  <a:pos x="37" y="54"/>
                </a:cxn>
                <a:cxn ang="0">
                  <a:pos x="34" y="76"/>
                </a:cxn>
                <a:cxn ang="0">
                  <a:pos x="37" y="97"/>
                </a:cxn>
                <a:cxn ang="0">
                  <a:pos x="45" y="112"/>
                </a:cxn>
                <a:cxn ang="0">
                  <a:pos x="58" y="121"/>
                </a:cxn>
                <a:cxn ang="0">
                  <a:pos x="75" y="124"/>
                </a:cxn>
                <a:cxn ang="0">
                  <a:pos x="104" y="112"/>
                </a:cxn>
                <a:cxn ang="0">
                  <a:pos x="114" y="75"/>
                </a:cxn>
              </a:cxnLst>
              <a:rect l="0" t="0" r="r" b="b"/>
              <a:pathLst>
                <a:path w="148" h="151">
                  <a:moveTo>
                    <a:pt x="148" y="74"/>
                  </a:moveTo>
                  <a:cubicBezTo>
                    <a:pt x="148" y="86"/>
                    <a:pt x="146" y="96"/>
                    <a:pt x="143" y="106"/>
                  </a:cubicBezTo>
                  <a:cubicBezTo>
                    <a:pt x="139" y="115"/>
                    <a:pt x="134" y="124"/>
                    <a:pt x="127" y="130"/>
                  </a:cubicBezTo>
                  <a:cubicBezTo>
                    <a:pt x="121" y="137"/>
                    <a:pt x="113" y="142"/>
                    <a:pt x="104" y="145"/>
                  </a:cubicBezTo>
                  <a:cubicBezTo>
                    <a:pt x="95" y="149"/>
                    <a:pt x="84" y="151"/>
                    <a:pt x="73" y="151"/>
                  </a:cubicBezTo>
                  <a:cubicBezTo>
                    <a:pt x="62" y="151"/>
                    <a:pt x="52" y="149"/>
                    <a:pt x="43" y="145"/>
                  </a:cubicBezTo>
                  <a:cubicBezTo>
                    <a:pt x="34" y="142"/>
                    <a:pt x="26" y="137"/>
                    <a:pt x="20" y="131"/>
                  </a:cubicBezTo>
                  <a:cubicBezTo>
                    <a:pt x="13" y="124"/>
                    <a:pt x="9" y="117"/>
                    <a:pt x="5" y="107"/>
                  </a:cubicBezTo>
                  <a:cubicBezTo>
                    <a:pt x="2" y="98"/>
                    <a:pt x="0" y="88"/>
                    <a:pt x="0" y="77"/>
                  </a:cubicBezTo>
                  <a:cubicBezTo>
                    <a:pt x="0" y="64"/>
                    <a:pt x="2" y="53"/>
                    <a:pt x="6" y="44"/>
                  </a:cubicBezTo>
                  <a:cubicBezTo>
                    <a:pt x="10" y="34"/>
                    <a:pt x="15" y="26"/>
                    <a:pt x="21" y="19"/>
                  </a:cubicBezTo>
                  <a:cubicBezTo>
                    <a:pt x="28" y="13"/>
                    <a:pt x="36" y="8"/>
                    <a:pt x="46" y="5"/>
                  </a:cubicBezTo>
                  <a:cubicBezTo>
                    <a:pt x="55" y="1"/>
                    <a:pt x="65" y="0"/>
                    <a:pt x="76" y="0"/>
                  </a:cubicBezTo>
                  <a:cubicBezTo>
                    <a:pt x="88" y="0"/>
                    <a:pt x="98" y="2"/>
                    <a:pt x="107" y="5"/>
                  </a:cubicBezTo>
                  <a:cubicBezTo>
                    <a:pt x="116" y="9"/>
                    <a:pt x="124" y="14"/>
                    <a:pt x="130" y="20"/>
                  </a:cubicBezTo>
                  <a:cubicBezTo>
                    <a:pt x="136" y="27"/>
                    <a:pt x="140" y="35"/>
                    <a:pt x="143" y="44"/>
                  </a:cubicBezTo>
                  <a:cubicBezTo>
                    <a:pt x="147" y="53"/>
                    <a:pt x="148" y="63"/>
                    <a:pt x="148" y="74"/>
                  </a:cubicBezTo>
                  <a:close/>
                  <a:moveTo>
                    <a:pt x="114" y="75"/>
                  </a:moveTo>
                  <a:cubicBezTo>
                    <a:pt x="114" y="59"/>
                    <a:pt x="111" y="47"/>
                    <a:pt x="104" y="39"/>
                  </a:cubicBezTo>
                  <a:cubicBezTo>
                    <a:pt x="97" y="31"/>
                    <a:pt x="87" y="26"/>
                    <a:pt x="75" y="26"/>
                  </a:cubicBezTo>
                  <a:cubicBezTo>
                    <a:pt x="69" y="26"/>
                    <a:pt x="63" y="27"/>
                    <a:pt x="58" y="29"/>
                  </a:cubicBezTo>
                  <a:cubicBezTo>
                    <a:pt x="54" y="31"/>
                    <a:pt x="49" y="34"/>
                    <a:pt x="46" y="38"/>
                  </a:cubicBezTo>
                  <a:cubicBezTo>
                    <a:pt x="42" y="42"/>
                    <a:pt x="39" y="48"/>
                    <a:pt x="37" y="54"/>
                  </a:cubicBezTo>
                  <a:cubicBezTo>
                    <a:pt x="35" y="60"/>
                    <a:pt x="34" y="67"/>
                    <a:pt x="34" y="76"/>
                  </a:cubicBezTo>
                  <a:cubicBezTo>
                    <a:pt x="34" y="84"/>
                    <a:pt x="35" y="91"/>
                    <a:pt x="37" y="97"/>
                  </a:cubicBezTo>
                  <a:cubicBezTo>
                    <a:pt x="39" y="103"/>
                    <a:pt x="42" y="108"/>
                    <a:pt x="45" y="112"/>
                  </a:cubicBezTo>
                  <a:cubicBezTo>
                    <a:pt x="49" y="116"/>
                    <a:pt x="53" y="119"/>
                    <a:pt x="58" y="121"/>
                  </a:cubicBezTo>
                  <a:cubicBezTo>
                    <a:pt x="63" y="123"/>
                    <a:pt x="69" y="124"/>
                    <a:pt x="75" y="124"/>
                  </a:cubicBezTo>
                  <a:cubicBezTo>
                    <a:pt x="88" y="124"/>
                    <a:pt x="98" y="120"/>
                    <a:pt x="104" y="112"/>
                  </a:cubicBezTo>
                  <a:cubicBezTo>
                    <a:pt x="111" y="103"/>
                    <a:pt x="114" y="91"/>
                    <a:pt x="114" y="75"/>
                  </a:cubicBez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grpSp>
      <p:grpSp>
        <p:nvGrpSpPr>
          <p:cNvPr id="518" name="Group 517">
            <a:extLst>
              <a:ext uri="{FF2B5EF4-FFF2-40B4-BE49-F238E27FC236}">
                <a16:creationId xmlns:a16="http://schemas.microsoft.com/office/drawing/2014/main" id="{78758301-2713-49E0-97AE-5246A59050F0}"/>
              </a:ext>
            </a:extLst>
          </p:cNvPr>
          <p:cNvGrpSpPr/>
          <p:nvPr/>
        </p:nvGrpSpPr>
        <p:grpSpPr bwMode="black">
          <a:xfrm>
            <a:off x="4796723" y="4848323"/>
            <a:ext cx="845835" cy="171005"/>
            <a:chOff x="5513886" y="4978012"/>
            <a:chExt cx="866327" cy="181218"/>
          </a:xfrm>
          <a:solidFill>
            <a:srgbClr val="FFFFFF"/>
          </a:solidFill>
          <a:effectLst/>
        </p:grpSpPr>
        <p:sp>
          <p:nvSpPr>
            <p:cNvPr id="685" name="Freeform 29">
              <a:extLst>
                <a:ext uri="{FF2B5EF4-FFF2-40B4-BE49-F238E27FC236}">
                  <a16:creationId xmlns:a16="http://schemas.microsoft.com/office/drawing/2014/main" id="{26AFF426-47FE-4C67-BCE6-F9A9FD5AB695}"/>
                </a:ext>
              </a:extLst>
            </p:cNvPr>
            <p:cNvSpPr>
              <a:spLocks/>
            </p:cNvSpPr>
            <p:nvPr/>
          </p:nvSpPr>
          <p:spPr bwMode="black">
            <a:xfrm>
              <a:off x="5513886" y="5034213"/>
              <a:ext cx="92520" cy="125017"/>
            </a:xfrm>
            <a:custGeom>
              <a:avLst/>
              <a:gdLst/>
              <a:ahLst/>
              <a:cxnLst>
                <a:cxn ang="0">
                  <a:pos x="95" y="148"/>
                </a:cxn>
                <a:cxn ang="0">
                  <a:pos x="71" y="151"/>
                </a:cxn>
                <a:cxn ang="0">
                  <a:pos x="42" y="145"/>
                </a:cxn>
                <a:cxn ang="0">
                  <a:pos x="19" y="130"/>
                </a:cxn>
                <a:cxn ang="0">
                  <a:pos x="5" y="108"/>
                </a:cxn>
                <a:cxn ang="0">
                  <a:pos x="0" y="79"/>
                </a:cxn>
                <a:cxn ang="0">
                  <a:pos x="5" y="46"/>
                </a:cxn>
                <a:cxn ang="0">
                  <a:pos x="21" y="22"/>
                </a:cxn>
                <a:cxn ang="0">
                  <a:pos x="45" y="6"/>
                </a:cxn>
                <a:cxn ang="0">
                  <a:pos x="78" y="0"/>
                </a:cxn>
                <a:cxn ang="0">
                  <a:pos x="89" y="1"/>
                </a:cxn>
                <a:cxn ang="0">
                  <a:pos x="98" y="2"/>
                </a:cxn>
                <a:cxn ang="0">
                  <a:pos x="106" y="5"/>
                </a:cxn>
                <a:cxn ang="0">
                  <a:pos x="112" y="7"/>
                </a:cxn>
                <a:cxn ang="0">
                  <a:pos x="112" y="38"/>
                </a:cxn>
                <a:cxn ang="0">
                  <a:pos x="97" y="30"/>
                </a:cxn>
                <a:cxn ang="0">
                  <a:pos x="79" y="26"/>
                </a:cxn>
                <a:cxn ang="0">
                  <a:pos x="61" y="30"/>
                </a:cxn>
                <a:cxn ang="0">
                  <a:pos x="47" y="39"/>
                </a:cxn>
                <a:cxn ang="0">
                  <a:pos x="37" y="55"/>
                </a:cxn>
                <a:cxn ang="0">
                  <a:pos x="34" y="76"/>
                </a:cxn>
                <a:cxn ang="0">
                  <a:pos x="37" y="96"/>
                </a:cxn>
                <a:cxn ang="0">
                  <a:pos x="46" y="111"/>
                </a:cxn>
                <a:cxn ang="0">
                  <a:pos x="60" y="121"/>
                </a:cxn>
                <a:cxn ang="0">
                  <a:pos x="78" y="124"/>
                </a:cxn>
                <a:cxn ang="0">
                  <a:pos x="87" y="123"/>
                </a:cxn>
                <a:cxn ang="0">
                  <a:pos x="96" y="121"/>
                </a:cxn>
                <a:cxn ang="0">
                  <a:pos x="105" y="117"/>
                </a:cxn>
                <a:cxn ang="0">
                  <a:pos x="112" y="112"/>
                </a:cxn>
                <a:cxn ang="0">
                  <a:pos x="112" y="141"/>
                </a:cxn>
                <a:cxn ang="0">
                  <a:pos x="95" y="148"/>
                </a:cxn>
              </a:cxnLst>
              <a:rect l="0" t="0" r="r" b="b"/>
              <a:pathLst>
                <a:path w="112" h="151">
                  <a:moveTo>
                    <a:pt x="95" y="148"/>
                  </a:moveTo>
                  <a:cubicBezTo>
                    <a:pt x="88" y="150"/>
                    <a:pt x="80" y="151"/>
                    <a:pt x="71" y="151"/>
                  </a:cubicBezTo>
                  <a:cubicBezTo>
                    <a:pt x="60" y="151"/>
                    <a:pt x="51" y="149"/>
                    <a:pt x="42" y="145"/>
                  </a:cubicBezTo>
                  <a:cubicBezTo>
                    <a:pt x="33" y="142"/>
                    <a:pt x="25" y="137"/>
                    <a:pt x="19" y="130"/>
                  </a:cubicBezTo>
                  <a:cubicBezTo>
                    <a:pt x="13" y="124"/>
                    <a:pt x="8" y="116"/>
                    <a:pt x="5" y="108"/>
                  </a:cubicBezTo>
                  <a:cubicBezTo>
                    <a:pt x="2" y="99"/>
                    <a:pt x="0" y="89"/>
                    <a:pt x="0" y="79"/>
                  </a:cubicBezTo>
                  <a:cubicBezTo>
                    <a:pt x="0" y="67"/>
                    <a:pt x="2" y="56"/>
                    <a:pt x="5" y="46"/>
                  </a:cubicBezTo>
                  <a:cubicBezTo>
                    <a:pt x="9" y="37"/>
                    <a:pt x="14" y="28"/>
                    <a:pt x="21" y="22"/>
                  </a:cubicBezTo>
                  <a:cubicBezTo>
                    <a:pt x="28" y="15"/>
                    <a:pt x="36" y="9"/>
                    <a:pt x="45" y="6"/>
                  </a:cubicBezTo>
                  <a:cubicBezTo>
                    <a:pt x="55" y="2"/>
                    <a:pt x="66" y="0"/>
                    <a:pt x="78" y="0"/>
                  </a:cubicBezTo>
                  <a:cubicBezTo>
                    <a:pt x="81" y="0"/>
                    <a:pt x="85" y="0"/>
                    <a:pt x="89" y="1"/>
                  </a:cubicBezTo>
                  <a:cubicBezTo>
                    <a:pt x="92" y="1"/>
                    <a:pt x="95" y="2"/>
                    <a:pt x="98" y="2"/>
                  </a:cubicBezTo>
                  <a:cubicBezTo>
                    <a:pt x="101" y="3"/>
                    <a:pt x="104" y="4"/>
                    <a:pt x="106" y="5"/>
                  </a:cubicBezTo>
                  <a:cubicBezTo>
                    <a:pt x="109" y="5"/>
                    <a:pt x="111" y="6"/>
                    <a:pt x="112" y="7"/>
                  </a:cubicBezTo>
                  <a:cubicBezTo>
                    <a:pt x="112" y="38"/>
                    <a:pt x="112" y="38"/>
                    <a:pt x="112" y="38"/>
                  </a:cubicBezTo>
                  <a:cubicBezTo>
                    <a:pt x="107" y="34"/>
                    <a:pt x="102" y="32"/>
                    <a:pt x="97" y="30"/>
                  </a:cubicBezTo>
                  <a:cubicBezTo>
                    <a:pt x="91" y="27"/>
                    <a:pt x="85" y="26"/>
                    <a:pt x="79" y="26"/>
                  </a:cubicBezTo>
                  <a:cubicBezTo>
                    <a:pt x="73" y="26"/>
                    <a:pt x="67" y="27"/>
                    <a:pt x="61" y="30"/>
                  </a:cubicBezTo>
                  <a:cubicBezTo>
                    <a:pt x="56" y="32"/>
                    <a:pt x="51" y="35"/>
                    <a:pt x="47" y="39"/>
                  </a:cubicBezTo>
                  <a:cubicBezTo>
                    <a:pt x="43" y="44"/>
                    <a:pt x="39" y="49"/>
                    <a:pt x="37" y="55"/>
                  </a:cubicBezTo>
                  <a:cubicBezTo>
                    <a:pt x="35" y="61"/>
                    <a:pt x="34" y="68"/>
                    <a:pt x="34" y="76"/>
                  </a:cubicBezTo>
                  <a:cubicBezTo>
                    <a:pt x="34" y="84"/>
                    <a:pt x="35" y="90"/>
                    <a:pt x="37" y="96"/>
                  </a:cubicBezTo>
                  <a:cubicBezTo>
                    <a:pt x="39" y="102"/>
                    <a:pt x="42" y="107"/>
                    <a:pt x="46" y="111"/>
                  </a:cubicBezTo>
                  <a:cubicBezTo>
                    <a:pt x="49" y="115"/>
                    <a:pt x="54" y="119"/>
                    <a:pt x="60" y="121"/>
                  </a:cubicBezTo>
                  <a:cubicBezTo>
                    <a:pt x="65" y="123"/>
                    <a:pt x="71" y="124"/>
                    <a:pt x="78" y="124"/>
                  </a:cubicBezTo>
                  <a:cubicBezTo>
                    <a:pt x="81" y="124"/>
                    <a:pt x="84" y="124"/>
                    <a:pt x="87" y="123"/>
                  </a:cubicBezTo>
                  <a:cubicBezTo>
                    <a:pt x="90" y="123"/>
                    <a:pt x="93" y="122"/>
                    <a:pt x="96" y="121"/>
                  </a:cubicBezTo>
                  <a:cubicBezTo>
                    <a:pt x="99" y="119"/>
                    <a:pt x="102" y="118"/>
                    <a:pt x="105" y="117"/>
                  </a:cubicBezTo>
                  <a:cubicBezTo>
                    <a:pt x="107" y="115"/>
                    <a:pt x="110" y="114"/>
                    <a:pt x="112" y="112"/>
                  </a:cubicBezTo>
                  <a:cubicBezTo>
                    <a:pt x="112" y="141"/>
                    <a:pt x="112" y="141"/>
                    <a:pt x="112" y="141"/>
                  </a:cubicBezTo>
                  <a:cubicBezTo>
                    <a:pt x="107" y="144"/>
                    <a:pt x="101" y="146"/>
                    <a:pt x="95" y="148"/>
                  </a:cubicBez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686" name="Freeform 30">
              <a:extLst>
                <a:ext uri="{FF2B5EF4-FFF2-40B4-BE49-F238E27FC236}">
                  <a16:creationId xmlns:a16="http://schemas.microsoft.com/office/drawing/2014/main" id="{CF8FF6FA-726C-4849-8940-6FA8E4270DEE}"/>
                </a:ext>
              </a:extLst>
            </p:cNvPr>
            <p:cNvSpPr>
              <a:spLocks/>
            </p:cNvSpPr>
            <p:nvPr/>
          </p:nvSpPr>
          <p:spPr bwMode="black">
            <a:xfrm>
              <a:off x="5629728" y="5036889"/>
              <a:ext cx="105901" cy="119283"/>
            </a:xfrm>
            <a:custGeom>
              <a:avLst/>
              <a:gdLst/>
              <a:ahLst/>
              <a:cxnLst>
                <a:cxn ang="0">
                  <a:pos x="208" y="312"/>
                </a:cxn>
                <a:cxn ang="0">
                  <a:pos x="208" y="56"/>
                </a:cxn>
                <a:cxn ang="0">
                  <a:pos x="69" y="56"/>
                </a:cxn>
                <a:cxn ang="0">
                  <a:pos x="69" y="312"/>
                </a:cxn>
                <a:cxn ang="0">
                  <a:pos x="0" y="312"/>
                </a:cxn>
                <a:cxn ang="0">
                  <a:pos x="0" y="0"/>
                </a:cxn>
                <a:cxn ang="0">
                  <a:pos x="277" y="0"/>
                </a:cxn>
                <a:cxn ang="0">
                  <a:pos x="277" y="312"/>
                </a:cxn>
                <a:cxn ang="0">
                  <a:pos x="208" y="312"/>
                </a:cxn>
              </a:cxnLst>
              <a:rect l="0" t="0" r="r" b="b"/>
              <a:pathLst>
                <a:path w="277" h="312">
                  <a:moveTo>
                    <a:pt x="208" y="312"/>
                  </a:moveTo>
                  <a:lnTo>
                    <a:pt x="208" y="56"/>
                  </a:lnTo>
                  <a:lnTo>
                    <a:pt x="69" y="56"/>
                  </a:lnTo>
                  <a:lnTo>
                    <a:pt x="69" y="312"/>
                  </a:lnTo>
                  <a:lnTo>
                    <a:pt x="0" y="312"/>
                  </a:lnTo>
                  <a:lnTo>
                    <a:pt x="0" y="0"/>
                  </a:lnTo>
                  <a:lnTo>
                    <a:pt x="277" y="0"/>
                  </a:lnTo>
                  <a:lnTo>
                    <a:pt x="277" y="312"/>
                  </a:lnTo>
                  <a:lnTo>
                    <a:pt x="208" y="312"/>
                  </a:ln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687" name="Freeform 31">
              <a:extLst>
                <a:ext uri="{FF2B5EF4-FFF2-40B4-BE49-F238E27FC236}">
                  <a16:creationId xmlns:a16="http://schemas.microsoft.com/office/drawing/2014/main" id="{B09576DC-B243-4DEE-8AC4-06B8A09E6E61}"/>
                </a:ext>
              </a:extLst>
            </p:cNvPr>
            <p:cNvSpPr>
              <a:spLocks noEditPoints="1"/>
            </p:cNvSpPr>
            <p:nvPr/>
          </p:nvSpPr>
          <p:spPr bwMode="black">
            <a:xfrm>
              <a:off x="5757421" y="5034213"/>
              <a:ext cx="100167" cy="125017"/>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8" y="32"/>
                </a:cxn>
                <a:cxn ang="0">
                  <a:pos x="121" y="56"/>
                </a:cxn>
                <a:cxn ang="0">
                  <a:pos x="121" y="147"/>
                </a:cxn>
                <a:cxn ang="0">
                  <a:pos x="89" y="147"/>
                </a:cxn>
                <a:cxn ang="0">
                  <a:pos x="58" y="81"/>
                </a:cxn>
                <a:cxn ang="0">
                  <a:pos x="45" y="84"/>
                </a:cxn>
                <a:cxn ang="0">
                  <a:pos x="37" y="89"/>
                </a:cxn>
                <a:cxn ang="0">
                  <a:pos x="33" y="96"/>
                </a:cxn>
                <a:cxn ang="0">
                  <a:pos x="32" y="105"/>
                </a:cxn>
                <a:cxn ang="0">
                  <a:pos x="34" y="113"/>
                </a:cxn>
                <a:cxn ang="0">
                  <a:pos x="38" y="119"/>
                </a:cxn>
                <a:cxn ang="0">
                  <a:pos x="46" y="123"/>
                </a:cxn>
                <a:cxn ang="0">
                  <a:pos x="56" y="125"/>
                </a:cxn>
                <a:cxn ang="0">
                  <a:pos x="70"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1" y="145"/>
                    <a:pt x="16" y="142"/>
                    <a:pt x="12" y="139"/>
                  </a:cubicBezTo>
                  <a:cubicBezTo>
                    <a:pt x="8" y="135"/>
                    <a:pt x="5" y="131"/>
                    <a:pt x="3" y="125"/>
                  </a:cubicBezTo>
                  <a:cubicBezTo>
                    <a:pt x="1" y="120"/>
                    <a:pt x="0" y="114"/>
                    <a:pt x="0" y="108"/>
                  </a:cubicBezTo>
                  <a:cubicBezTo>
                    <a:pt x="0" y="102"/>
                    <a:pt x="1" y="96"/>
                    <a:pt x="3" y="91"/>
                  </a:cubicBezTo>
                  <a:cubicBezTo>
                    <a:pt x="5" y="85"/>
                    <a:pt x="7" y="81"/>
                    <a:pt x="11" y="76"/>
                  </a:cubicBezTo>
                  <a:cubicBezTo>
                    <a:pt x="15" y="72"/>
                    <a:pt x="20" y="69"/>
                    <a:pt x="26" y="66"/>
                  </a:cubicBezTo>
                  <a:cubicBezTo>
                    <a:pt x="32" y="63"/>
                    <a:pt x="39" y="61"/>
                    <a:pt x="47" y="60"/>
                  </a:cubicBezTo>
                  <a:cubicBezTo>
                    <a:pt x="89" y="55"/>
                    <a:pt x="89" y="55"/>
                    <a:pt x="89" y="55"/>
                  </a:cubicBezTo>
                  <a:cubicBezTo>
                    <a:pt x="89" y="44"/>
                    <a:pt x="87" y="37"/>
                    <a:pt x="82" y="32"/>
                  </a:cubicBezTo>
                  <a:cubicBezTo>
                    <a:pt x="77" y="28"/>
                    <a:pt x="71" y="25"/>
                    <a:pt x="62" y="25"/>
                  </a:cubicBezTo>
                  <a:cubicBezTo>
                    <a:pt x="53" y="25"/>
                    <a:pt x="45" y="27"/>
                    <a:pt x="36" y="30"/>
                  </a:cubicBezTo>
                  <a:cubicBezTo>
                    <a:pt x="28" y="33"/>
                    <a:pt x="21" y="36"/>
                    <a:pt x="14" y="41"/>
                  </a:cubicBezTo>
                  <a:cubicBezTo>
                    <a:pt x="14" y="13"/>
                    <a:pt x="14" y="13"/>
                    <a:pt x="14" y="13"/>
                  </a:cubicBezTo>
                  <a:cubicBezTo>
                    <a:pt x="16" y="11"/>
                    <a:pt x="19" y="10"/>
                    <a:pt x="23" y="8"/>
                  </a:cubicBezTo>
                  <a:cubicBezTo>
                    <a:pt x="27"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8"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2" y="86"/>
                    <a:pt x="39" y="87"/>
                    <a:pt x="37" y="89"/>
                  </a:cubicBezTo>
                  <a:cubicBezTo>
                    <a:pt x="35" y="91"/>
                    <a:pt x="34" y="93"/>
                    <a:pt x="33" y="96"/>
                  </a:cubicBezTo>
                  <a:cubicBezTo>
                    <a:pt x="32" y="98"/>
                    <a:pt x="32" y="101"/>
                    <a:pt x="32" y="105"/>
                  </a:cubicBezTo>
                  <a:cubicBezTo>
                    <a:pt x="32" y="108"/>
                    <a:pt x="33" y="110"/>
                    <a:pt x="34" y="113"/>
                  </a:cubicBezTo>
                  <a:cubicBezTo>
                    <a:pt x="35" y="115"/>
                    <a:pt x="36" y="117"/>
                    <a:pt x="38" y="119"/>
                  </a:cubicBezTo>
                  <a:cubicBezTo>
                    <a:pt x="41" y="121"/>
                    <a:pt x="43" y="122"/>
                    <a:pt x="46" y="123"/>
                  </a:cubicBezTo>
                  <a:cubicBezTo>
                    <a:pt x="49" y="124"/>
                    <a:pt x="52" y="125"/>
                    <a:pt x="56" y="125"/>
                  </a:cubicBezTo>
                  <a:cubicBezTo>
                    <a:pt x="61" y="125"/>
                    <a:pt x="65" y="124"/>
                    <a:pt x="70" y="122"/>
                  </a:cubicBezTo>
                  <a:cubicBezTo>
                    <a:pt x="74"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688" name="Freeform 32">
              <a:extLst>
                <a:ext uri="{FF2B5EF4-FFF2-40B4-BE49-F238E27FC236}">
                  <a16:creationId xmlns:a16="http://schemas.microsoft.com/office/drawing/2014/main" id="{85AFBCDD-6E68-4A58-8209-B91FF712667F}"/>
                </a:ext>
              </a:extLst>
            </p:cNvPr>
            <p:cNvSpPr>
              <a:spLocks/>
            </p:cNvSpPr>
            <p:nvPr/>
          </p:nvSpPr>
          <p:spPr bwMode="black">
            <a:xfrm>
              <a:off x="5874027" y="5034213"/>
              <a:ext cx="92903" cy="125017"/>
            </a:xfrm>
            <a:custGeom>
              <a:avLst/>
              <a:gdLst/>
              <a:ahLst/>
              <a:cxnLst>
                <a:cxn ang="0">
                  <a:pos x="95" y="148"/>
                </a:cxn>
                <a:cxn ang="0">
                  <a:pos x="72" y="151"/>
                </a:cxn>
                <a:cxn ang="0">
                  <a:pos x="42" y="145"/>
                </a:cxn>
                <a:cxn ang="0">
                  <a:pos x="20" y="130"/>
                </a:cxn>
                <a:cxn ang="0">
                  <a:pos x="5" y="108"/>
                </a:cxn>
                <a:cxn ang="0">
                  <a:pos x="0" y="79"/>
                </a:cxn>
                <a:cxn ang="0">
                  <a:pos x="6" y="46"/>
                </a:cxn>
                <a:cxn ang="0">
                  <a:pos x="21" y="22"/>
                </a:cxn>
                <a:cxn ang="0">
                  <a:pos x="46" y="6"/>
                </a:cxn>
                <a:cxn ang="0">
                  <a:pos x="78" y="0"/>
                </a:cxn>
                <a:cxn ang="0">
                  <a:pos x="89" y="1"/>
                </a:cxn>
                <a:cxn ang="0">
                  <a:pos x="99" y="2"/>
                </a:cxn>
                <a:cxn ang="0">
                  <a:pos x="107" y="5"/>
                </a:cxn>
                <a:cxn ang="0">
                  <a:pos x="112" y="7"/>
                </a:cxn>
                <a:cxn ang="0">
                  <a:pos x="112" y="38"/>
                </a:cxn>
                <a:cxn ang="0">
                  <a:pos x="97" y="30"/>
                </a:cxn>
                <a:cxn ang="0">
                  <a:pos x="79" y="26"/>
                </a:cxn>
                <a:cxn ang="0">
                  <a:pos x="61" y="30"/>
                </a:cxn>
                <a:cxn ang="0">
                  <a:pos x="47" y="39"/>
                </a:cxn>
                <a:cxn ang="0">
                  <a:pos x="37" y="55"/>
                </a:cxn>
                <a:cxn ang="0">
                  <a:pos x="34" y="76"/>
                </a:cxn>
                <a:cxn ang="0">
                  <a:pos x="37" y="96"/>
                </a:cxn>
                <a:cxn ang="0">
                  <a:pos x="46" y="111"/>
                </a:cxn>
                <a:cxn ang="0">
                  <a:pos x="60" y="121"/>
                </a:cxn>
                <a:cxn ang="0">
                  <a:pos x="79" y="124"/>
                </a:cxn>
                <a:cxn ang="0">
                  <a:pos x="87" y="123"/>
                </a:cxn>
                <a:cxn ang="0">
                  <a:pos x="96" y="121"/>
                </a:cxn>
                <a:cxn ang="0">
                  <a:pos x="105" y="117"/>
                </a:cxn>
                <a:cxn ang="0">
                  <a:pos x="112" y="112"/>
                </a:cxn>
                <a:cxn ang="0">
                  <a:pos x="112" y="141"/>
                </a:cxn>
                <a:cxn ang="0">
                  <a:pos x="95" y="148"/>
                </a:cxn>
              </a:cxnLst>
              <a:rect l="0" t="0" r="r" b="b"/>
              <a:pathLst>
                <a:path w="112" h="151">
                  <a:moveTo>
                    <a:pt x="95" y="148"/>
                  </a:moveTo>
                  <a:cubicBezTo>
                    <a:pt x="88" y="150"/>
                    <a:pt x="81" y="151"/>
                    <a:pt x="72" y="151"/>
                  </a:cubicBezTo>
                  <a:cubicBezTo>
                    <a:pt x="61" y="151"/>
                    <a:pt x="51" y="149"/>
                    <a:pt x="42" y="145"/>
                  </a:cubicBezTo>
                  <a:cubicBezTo>
                    <a:pt x="33" y="142"/>
                    <a:pt x="26" y="137"/>
                    <a:pt x="20" y="130"/>
                  </a:cubicBezTo>
                  <a:cubicBezTo>
                    <a:pt x="13" y="124"/>
                    <a:pt x="9" y="116"/>
                    <a:pt x="5" y="108"/>
                  </a:cubicBezTo>
                  <a:cubicBezTo>
                    <a:pt x="2" y="99"/>
                    <a:pt x="0" y="89"/>
                    <a:pt x="0" y="79"/>
                  </a:cubicBezTo>
                  <a:cubicBezTo>
                    <a:pt x="0" y="67"/>
                    <a:pt x="2" y="56"/>
                    <a:pt x="6" y="46"/>
                  </a:cubicBezTo>
                  <a:cubicBezTo>
                    <a:pt x="9" y="37"/>
                    <a:pt x="14" y="28"/>
                    <a:pt x="21" y="22"/>
                  </a:cubicBezTo>
                  <a:cubicBezTo>
                    <a:pt x="28" y="15"/>
                    <a:pt x="36" y="9"/>
                    <a:pt x="46" y="6"/>
                  </a:cubicBezTo>
                  <a:cubicBezTo>
                    <a:pt x="55" y="2"/>
                    <a:pt x="66" y="0"/>
                    <a:pt x="78" y="0"/>
                  </a:cubicBezTo>
                  <a:cubicBezTo>
                    <a:pt x="82" y="0"/>
                    <a:pt x="85" y="0"/>
                    <a:pt x="89" y="1"/>
                  </a:cubicBezTo>
                  <a:cubicBezTo>
                    <a:pt x="92" y="1"/>
                    <a:pt x="96" y="2"/>
                    <a:pt x="99" y="2"/>
                  </a:cubicBezTo>
                  <a:cubicBezTo>
                    <a:pt x="102" y="3"/>
                    <a:pt x="104" y="4"/>
                    <a:pt x="107" y="5"/>
                  </a:cubicBezTo>
                  <a:cubicBezTo>
                    <a:pt x="109" y="5"/>
                    <a:pt x="111" y="6"/>
                    <a:pt x="112" y="7"/>
                  </a:cubicBezTo>
                  <a:cubicBezTo>
                    <a:pt x="112" y="38"/>
                    <a:pt x="112" y="38"/>
                    <a:pt x="112" y="38"/>
                  </a:cubicBezTo>
                  <a:cubicBezTo>
                    <a:pt x="108" y="34"/>
                    <a:pt x="103" y="32"/>
                    <a:pt x="97" y="30"/>
                  </a:cubicBezTo>
                  <a:cubicBezTo>
                    <a:pt x="92" y="27"/>
                    <a:pt x="86" y="26"/>
                    <a:pt x="79" y="26"/>
                  </a:cubicBezTo>
                  <a:cubicBezTo>
                    <a:pt x="73" y="26"/>
                    <a:pt x="67" y="27"/>
                    <a:pt x="61" y="30"/>
                  </a:cubicBezTo>
                  <a:cubicBezTo>
                    <a:pt x="56" y="32"/>
                    <a:pt x="51" y="35"/>
                    <a:pt x="47" y="39"/>
                  </a:cubicBezTo>
                  <a:cubicBezTo>
                    <a:pt x="43" y="44"/>
                    <a:pt x="40" y="49"/>
                    <a:pt x="37" y="55"/>
                  </a:cubicBezTo>
                  <a:cubicBezTo>
                    <a:pt x="35" y="61"/>
                    <a:pt x="34" y="68"/>
                    <a:pt x="34" y="76"/>
                  </a:cubicBezTo>
                  <a:cubicBezTo>
                    <a:pt x="34" y="84"/>
                    <a:pt x="35" y="90"/>
                    <a:pt x="37" y="96"/>
                  </a:cubicBezTo>
                  <a:cubicBezTo>
                    <a:pt x="39" y="102"/>
                    <a:pt x="42" y="107"/>
                    <a:pt x="46" y="111"/>
                  </a:cubicBezTo>
                  <a:cubicBezTo>
                    <a:pt x="50" y="115"/>
                    <a:pt x="54" y="119"/>
                    <a:pt x="60" y="121"/>
                  </a:cubicBezTo>
                  <a:cubicBezTo>
                    <a:pt x="65" y="123"/>
                    <a:pt x="72" y="124"/>
                    <a:pt x="79" y="124"/>
                  </a:cubicBezTo>
                  <a:cubicBezTo>
                    <a:pt x="82" y="124"/>
                    <a:pt x="84" y="124"/>
                    <a:pt x="87" y="123"/>
                  </a:cubicBezTo>
                  <a:cubicBezTo>
                    <a:pt x="90" y="123"/>
                    <a:pt x="93" y="122"/>
                    <a:pt x="96" y="121"/>
                  </a:cubicBezTo>
                  <a:cubicBezTo>
                    <a:pt x="99" y="119"/>
                    <a:pt x="102" y="118"/>
                    <a:pt x="105" y="117"/>
                  </a:cubicBezTo>
                  <a:cubicBezTo>
                    <a:pt x="108" y="115"/>
                    <a:pt x="110" y="114"/>
                    <a:pt x="112" y="112"/>
                  </a:cubicBezTo>
                  <a:cubicBezTo>
                    <a:pt x="112" y="141"/>
                    <a:pt x="112" y="141"/>
                    <a:pt x="112" y="141"/>
                  </a:cubicBezTo>
                  <a:cubicBezTo>
                    <a:pt x="107" y="144"/>
                    <a:pt x="102" y="146"/>
                    <a:pt x="95" y="148"/>
                  </a:cubicBez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689" name="Freeform 551">
              <a:extLst>
                <a:ext uri="{FF2B5EF4-FFF2-40B4-BE49-F238E27FC236}">
                  <a16:creationId xmlns:a16="http://schemas.microsoft.com/office/drawing/2014/main" id="{5005A484-77D8-46C7-93B0-B12374AF7450}"/>
                </a:ext>
              </a:extLst>
            </p:cNvPr>
            <p:cNvSpPr>
              <a:spLocks/>
            </p:cNvSpPr>
            <p:nvPr/>
          </p:nvSpPr>
          <p:spPr bwMode="black">
            <a:xfrm>
              <a:off x="5989869" y="5036889"/>
              <a:ext cx="110107" cy="119283"/>
            </a:xfrm>
            <a:custGeom>
              <a:avLst/>
              <a:gdLst/>
              <a:ahLst/>
              <a:cxnLst>
                <a:cxn ang="0">
                  <a:pos x="102" y="144"/>
                </a:cxn>
                <a:cxn ang="0">
                  <a:pos x="102" y="42"/>
                </a:cxn>
                <a:cxn ang="0">
                  <a:pos x="99" y="47"/>
                </a:cxn>
                <a:cxn ang="0">
                  <a:pos x="95" y="53"/>
                </a:cxn>
                <a:cxn ang="0">
                  <a:pos x="28" y="144"/>
                </a:cxn>
                <a:cxn ang="0">
                  <a:pos x="0" y="144"/>
                </a:cxn>
                <a:cxn ang="0">
                  <a:pos x="0" y="0"/>
                </a:cxn>
                <a:cxn ang="0">
                  <a:pos x="31" y="0"/>
                </a:cxn>
                <a:cxn ang="0">
                  <a:pos x="31" y="100"/>
                </a:cxn>
                <a:cxn ang="0">
                  <a:pos x="34" y="95"/>
                </a:cxn>
                <a:cxn ang="0">
                  <a:pos x="37" y="90"/>
                </a:cxn>
                <a:cxn ang="0">
                  <a:pos x="103" y="0"/>
                </a:cxn>
                <a:cxn ang="0">
                  <a:pos x="133" y="0"/>
                </a:cxn>
                <a:cxn ang="0">
                  <a:pos x="133" y="144"/>
                </a:cxn>
                <a:cxn ang="0">
                  <a:pos x="102" y="144"/>
                </a:cxn>
              </a:cxnLst>
              <a:rect l="0" t="0" r="r" b="b"/>
              <a:pathLst>
                <a:path w="133" h="144">
                  <a:moveTo>
                    <a:pt x="102" y="144"/>
                  </a:moveTo>
                  <a:cubicBezTo>
                    <a:pt x="102" y="42"/>
                    <a:pt x="102" y="42"/>
                    <a:pt x="102" y="42"/>
                  </a:cubicBezTo>
                  <a:cubicBezTo>
                    <a:pt x="101" y="43"/>
                    <a:pt x="100" y="45"/>
                    <a:pt x="99" y="47"/>
                  </a:cubicBezTo>
                  <a:cubicBezTo>
                    <a:pt x="97" y="50"/>
                    <a:pt x="96" y="51"/>
                    <a:pt x="95" y="53"/>
                  </a:cubicBezTo>
                  <a:cubicBezTo>
                    <a:pt x="28" y="144"/>
                    <a:pt x="28" y="144"/>
                    <a:pt x="28" y="144"/>
                  </a:cubicBezTo>
                  <a:cubicBezTo>
                    <a:pt x="0" y="144"/>
                    <a:pt x="0" y="144"/>
                    <a:pt x="0" y="144"/>
                  </a:cubicBezTo>
                  <a:cubicBezTo>
                    <a:pt x="0" y="0"/>
                    <a:pt x="0" y="0"/>
                    <a:pt x="0" y="0"/>
                  </a:cubicBezTo>
                  <a:cubicBezTo>
                    <a:pt x="31" y="0"/>
                    <a:pt x="31" y="0"/>
                    <a:pt x="31" y="0"/>
                  </a:cubicBezTo>
                  <a:cubicBezTo>
                    <a:pt x="31" y="100"/>
                    <a:pt x="31" y="100"/>
                    <a:pt x="31" y="100"/>
                  </a:cubicBezTo>
                  <a:cubicBezTo>
                    <a:pt x="32" y="99"/>
                    <a:pt x="33" y="97"/>
                    <a:pt x="34" y="95"/>
                  </a:cubicBezTo>
                  <a:cubicBezTo>
                    <a:pt x="35" y="93"/>
                    <a:pt x="36" y="91"/>
                    <a:pt x="37" y="90"/>
                  </a:cubicBezTo>
                  <a:cubicBezTo>
                    <a:pt x="103" y="0"/>
                    <a:pt x="103" y="0"/>
                    <a:pt x="103" y="0"/>
                  </a:cubicBezTo>
                  <a:cubicBezTo>
                    <a:pt x="133" y="0"/>
                    <a:pt x="133" y="0"/>
                    <a:pt x="133" y="0"/>
                  </a:cubicBezTo>
                  <a:cubicBezTo>
                    <a:pt x="133" y="144"/>
                    <a:pt x="133" y="144"/>
                    <a:pt x="133" y="144"/>
                  </a:cubicBezTo>
                  <a:lnTo>
                    <a:pt x="102" y="144"/>
                  </a:ln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690" name="Freeform 552">
              <a:extLst>
                <a:ext uri="{FF2B5EF4-FFF2-40B4-BE49-F238E27FC236}">
                  <a16:creationId xmlns:a16="http://schemas.microsoft.com/office/drawing/2014/main" id="{8732CB1A-C2E0-47D0-A48C-44FD30A7A2E7}"/>
                </a:ext>
              </a:extLst>
            </p:cNvPr>
            <p:cNvSpPr>
              <a:spLocks noEditPoints="1"/>
            </p:cNvSpPr>
            <p:nvPr/>
          </p:nvSpPr>
          <p:spPr bwMode="black">
            <a:xfrm>
              <a:off x="6124826" y="4978012"/>
              <a:ext cx="118518" cy="181218"/>
            </a:xfrm>
            <a:custGeom>
              <a:avLst/>
              <a:gdLst/>
              <a:ahLst/>
              <a:cxnLst>
                <a:cxn ang="0">
                  <a:pos x="143" y="143"/>
                </a:cxn>
                <a:cxn ang="0">
                  <a:pos x="142" y="161"/>
                </a:cxn>
                <a:cxn ang="0">
                  <a:pos x="136" y="179"/>
                </a:cxn>
                <a:cxn ang="0">
                  <a:pos x="127" y="195"/>
                </a:cxn>
                <a:cxn ang="0">
                  <a:pos x="113" y="207"/>
                </a:cxn>
                <a:cxn ang="0">
                  <a:pos x="94" y="216"/>
                </a:cxn>
                <a:cxn ang="0">
                  <a:pos x="71" y="219"/>
                </a:cxn>
                <a:cxn ang="0">
                  <a:pos x="40" y="212"/>
                </a:cxn>
                <a:cxn ang="0">
                  <a:pos x="17" y="194"/>
                </a:cxn>
                <a:cxn ang="0">
                  <a:pos x="4" y="165"/>
                </a:cxn>
                <a:cxn ang="0">
                  <a:pos x="0" y="127"/>
                </a:cxn>
                <a:cxn ang="0">
                  <a:pos x="3" y="88"/>
                </a:cxn>
                <a:cxn ang="0">
                  <a:pos x="11" y="58"/>
                </a:cxn>
                <a:cxn ang="0">
                  <a:pos x="24" y="36"/>
                </a:cxn>
                <a:cxn ang="0">
                  <a:pos x="42" y="22"/>
                </a:cxn>
                <a:cxn ang="0">
                  <a:pos x="58" y="16"/>
                </a:cxn>
                <a:cxn ang="0">
                  <a:pos x="76" y="12"/>
                </a:cxn>
                <a:cxn ang="0">
                  <a:pos x="94" y="10"/>
                </a:cxn>
                <a:cxn ang="0">
                  <a:pos x="108" y="7"/>
                </a:cxn>
                <a:cxn ang="0">
                  <a:pos x="119" y="4"/>
                </a:cxn>
                <a:cxn ang="0">
                  <a:pos x="128" y="0"/>
                </a:cxn>
                <a:cxn ang="0">
                  <a:pos x="128" y="28"/>
                </a:cxn>
                <a:cxn ang="0">
                  <a:pos x="120" y="32"/>
                </a:cxn>
                <a:cxn ang="0">
                  <a:pos x="111" y="35"/>
                </a:cxn>
                <a:cxn ang="0">
                  <a:pos x="97" y="37"/>
                </a:cxn>
                <a:cxn ang="0">
                  <a:pos x="82" y="39"/>
                </a:cxn>
                <a:cxn ang="0">
                  <a:pos x="68" y="41"/>
                </a:cxn>
                <a:cxn ang="0">
                  <a:pos x="56" y="45"/>
                </a:cxn>
                <a:cxn ang="0">
                  <a:pos x="48" y="52"/>
                </a:cxn>
                <a:cxn ang="0">
                  <a:pos x="41" y="62"/>
                </a:cxn>
                <a:cxn ang="0">
                  <a:pos x="37" y="76"/>
                </a:cxn>
                <a:cxn ang="0">
                  <a:pos x="34" y="96"/>
                </a:cxn>
                <a:cxn ang="0">
                  <a:pos x="35" y="96"/>
                </a:cxn>
                <a:cxn ang="0">
                  <a:pos x="43" y="86"/>
                </a:cxn>
                <a:cxn ang="0">
                  <a:pos x="54" y="79"/>
                </a:cxn>
                <a:cxn ang="0">
                  <a:pos x="67" y="73"/>
                </a:cxn>
                <a:cxn ang="0">
                  <a:pos x="82" y="71"/>
                </a:cxn>
                <a:cxn ang="0">
                  <a:pos x="110" y="77"/>
                </a:cxn>
                <a:cxn ang="0">
                  <a:pos x="129" y="93"/>
                </a:cxn>
                <a:cxn ang="0">
                  <a:pos x="140" y="115"/>
                </a:cxn>
                <a:cxn ang="0">
                  <a:pos x="143" y="143"/>
                </a:cxn>
                <a:cxn ang="0">
                  <a:pos x="110" y="144"/>
                </a:cxn>
                <a:cxn ang="0">
                  <a:pos x="100" y="109"/>
                </a:cxn>
                <a:cxn ang="0">
                  <a:pos x="73" y="97"/>
                </a:cxn>
                <a:cxn ang="0">
                  <a:pos x="60" y="98"/>
                </a:cxn>
                <a:cxn ang="0">
                  <a:pos x="50" y="103"/>
                </a:cxn>
                <a:cxn ang="0">
                  <a:pos x="41" y="111"/>
                </a:cxn>
                <a:cxn ang="0">
                  <a:pos x="34" y="120"/>
                </a:cxn>
                <a:cxn ang="0">
                  <a:pos x="34" y="124"/>
                </a:cxn>
                <a:cxn ang="0">
                  <a:pos x="34" y="128"/>
                </a:cxn>
                <a:cxn ang="0">
                  <a:pos x="34" y="133"/>
                </a:cxn>
                <a:cxn ang="0">
                  <a:pos x="34" y="138"/>
                </a:cxn>
                <a:cxn ang="0">
                  <a:pos x="36" y="159"/>
                </a:cxn>
                <a:cxn ang="0">
                  <a:pos x="43" y="176"/>
                </a:cxn>
                <a:cxn ang="0">
                  <a:pos x="55" y="188"/>
                </a:cxn>
                <a:cxn ang="0">
                  <a:pos x="72" y="192"/>
                </a:cxn>
                <a:cxn ang="0">
                  <a:pos x="89" y="189"/>
                </a:cxn>
                <a:cxn ang="0">
                  <a:pos x="100" y="178"/>
                </a:cxn>
                <a:cxn ang="0">
                  <a:pos x="107" y="163"/>
                </a:cxn>
                <a:cxn ang="0">
                  <a:pos x="110" y="144"/>
                </a:cxn>
              </a:cxnLst>
              <a:rect l="0" t="0" r="r" b="b"/>
              <a:pathLst>
                <a:path w="143" h="219">
                  <a:moveTo>
                    <a:pt x="143" y="143"/>
                  </a:moveTo>
                  <a:cubicBezTo>
                    <a:pt x="143" y="149"/>
                    <a:pt x="143" y="155"/>
                    <a:pt x="142" y="161"/>
                  </a:cubicBezTo>
                  <a:cubicBezTo>
                    <a:pt x="140" y="167"/>
                    <a:pt x="139" y="173"/>
                    <a:pt x="136" y="179"/>
                  </a:cubicBezTo>
                  <a:cubicBezTo>
                    <a:pt x="134" y="184"/>
                    <a:pt x="130" y="190"/>
                    <a:pt x="127" y="195"/>
                  </a:cubicBezTo>
                  <a:cubicBezTo>
                    <a:pt x="123" y="199"/>
                    <a:pt x="118" y="204"/>
                    <a:pt x="113" y="207"/>
                  </a:cubicBezTo>
                  <a:cubicBezTo>
                    <a:pt x="107" y="211"/>
                    <a:pt x="101" y="214"/>
                    <a:pt x="94" y="216"/>
                  </a:cubicBezTo>
                  <a:cubicBezTo>
                    <a:pt x="88" y="218"/>
                    <a:pt x="80" y="219"/>
                    <a:pt x="71" y="219"/>
                  </a:cubicBezTo>
                  <a:cubicBezTo>
                    <a:pt x="59" y="219"/>
                    <a:pt x="48" y="217"/>
                    <a:pt x="40" y="212"/>
                  </a:cubicBezTo>
                  <a:cubicBezTo>
                    <a:pt x="31" y="208"/>
                    <a:pt x="23" y="202"/>
                    <a:pt x="17" y="194"/>
                  </a:cubicBezTo>
                  <a:cubicBezTo>
                    <a:pt x="11" y="186"/>
                    <a:pt x="7" y="176"/>
                    <a:pt x="4" y="165"/>
                  </a:cubicBezTo>
                  <a:cubicBezTo>
                    <a:pt x="1" y="154"/>
                    <a:pt x="0" y="141"/>
                    <a:pt x="0" y="127"/>
                  </a:cubicBezTo>
                  <a:cubicBezTo>
                    <a:pt x="0" y="113"/>
                    <a:pt x="1" y="100"/>
                    <a:pt x="3" y="88"/>
                  </a:cubicBezTo>
                  <a:cubicBezTo>
                    <a:pt x="5" y="77"/>
                    <a:pt x="7" y="67"/>
                    <a:pt x="11" y="58"/>
                  </a:cubicBezTo>
                  <a:cubicBezTo>
                    <a:pt x="14" y="49"/>
                    <a:pt x="19" y="42"/>
                    <a:pt x="24" y="36"/>
                  </a:cubicBezTo>
                  <a:cubicBezTo>
                    <a:pt x="29" y="30"/>
                    <a:pt x="35" y="25"/>
                    <a:pt x="42" y="22"/>
                  </a:cubicBezTo>
                  <a:cubicBezTo>
                    <a:pt x="47" y="20"/>
                    <a:pt x="52" y="18"/>
                    <a:pt x="58" y="16"/>
                  </a:cubicBezTo>
                  <a:cubicBezTo>
                    <a:pt x="64" y="15"/>
                    <a:pt x="70" y="13"/>
                    <a:pt x="76" y="12"/>
                  </a:cubicBezTo>
                  <a:cubicBezTo>
                    <a:pt x="82" y="11"/>
                    <a:pt x="88" y="10"/>
                    <a:pt x="94" y="10"/>
                  </a:cubicBezTo>
                  <a:cubicBezTo>
                    <a:pt x="99" y="9"/>
                    <a:pt x="104" y="8"/>
                    <a:pt x="108" y="7"/>
                  </a:cubicBezTo>
                  <a:cubicBezTo>
                    <a:pt x="112" y="6"/>
                    <a:pt x="115" y="5"/>
                    <a:pt x="119" y="4"/>
                  </a:cubicBezTo>
                  <a:cubicBezTo>
                    <a:pt x="123" y="3"/>
                    <a:pt x="126" y="2"/>
                    <a:pt x="128" y="0"/>
                  </a:cubicBezTo>
                  <a:cubicBezTo>
                    <a:pt x="128" y="28"/>
                    <a:pt x="128" y="28"/>
                    <a:pt x="128" y="28"/>
                  </a:cubicBezTo>
                  <a:cubicBezTo>
                    <a:pt x="126" y="29"/>
                    <a:pt x="123" y="31"/>
                    <a:pt x="120" y="32"/>
                  </a:cubicBezTo>
                  <a:cubicBezTo>
                    <a:pt x="117" y="33"/>
                    <a:pt x="114" y="34"/>
                    <a:pt x="111" y="35"/>
                  </a:cubicBezTo>
                  <a:cubicBezTo>
                    <a:pt x="107" y="36"/>
                    <a:pt x="103" y="36"/>
                    <a:pt x="97" y="37"/>
                  </a:cubicBezTo>
                  <a:cubicBezTo>
                    <a:pt x="92" y="37"/>
                    <a:pt x="87" y="38"/>
                    <a:pt x="82" y="39"/>
                  </a:cubicBezTo>
                  <a:cubicBezTo>
                    <a:pt x="77" y="39"/>
                    <a:pt x="72" y="40"/>
                    <a:pt x="68" y="41"/>
                  </a:cubicBezTo>
                  <a:cubicBezTo>
                    <a:pt x="63" y="42"/>
                    <a:pt x="59" y="44"/>
                    <a:pt x="56" y="45"/>
                  </a:cubicBezTo>
                  <a:cubicBezTo>
                    <a:pt x="53" y="47"/>
                    <a:pt x="50" y="49"/>
                    <a:pt x="48" y="52"/>
                  </a:cubicBezTo>
                  <a:cubicBezTo>
                    <a:pt x="45" y="55"/>
                    <a:pt x="43" y="58"/>
                    <a:pt x="41" y="62"/>
                  </a:cubicBezTo>
                  <a:cubicBezTo>
                    <a:pt x="40" y="66"/>
                    <a:pt x="38" y="70"/>
                    <a:pt x="37" y="76"/>
                  </a:cubicBezTo>
                  <a:cubicBezTo>
                    <a:pt x="36" y="81"/>
                    <a:pt x="35" y="88"/>
                    <a:pt x="34" y="96"/>
                  </a:cubicBezTo>
                  <a:cubicBezTo>
                    <a:pt x="35" y="96"/>
                    <a:pt x="35" y="96"/>
                    <a:pt x="35" y="96"/>
                  </a:cubicBezTo>
                  <a:cubicBezTo>
                    <a:pt x="37" y="92"/>
                    <a:pt x="40" y="89"/>
                    <a:pt x="43" y="86"/>
                  </a:cubicBezTo>
                  <a:cubicBezTo>
                    <a:pt x="46" y="83"/>
                    <a:pt x="50" y="81"/>
                    <a:pt x="54" y="79"/>
                  </a:cubicBezTo>
                  <a:cubicBezTo>
                    <a:pt x="58" y="76"/>
                    <a:pt x="62" y="75"/>
                    <a:pt x="67" y="73"/>
                  </a:cubicBezTo>
                  <a:cubicBezTo>
                    <a:pt x="72" y="72"/>
                    <a:pt x="77" y="71"/>
                    <a:pt x="82" y="71"/>
                  </a:cubicBezTo>
                  <a:cubicBezTo>
                    <a:pt x="93" y="71"/>
                    <a:pt x="102" y="73"/>
                    <a:pt x="110" y="77"/>
                  </a:cubicBezTo>
                  <a:cubicBezTo>
                    <a:pt x="118" y="81"/>
                    <a:pt x="124" y="86"/>
                    <a:pt x="129" y="93"/>
                  </a:cubicBezTo>
                  <a:cubicBezTo>
                    <a:pt x="134" y="99"/>
                    <a:pt x="138" y="107"/>
                    <a:pt x="140" y="115"/>
                  </a:cubicBezTo>
                  <a:cubicBezTo>
                    <a:pt x="142" y="124"/>
                    <a:pt x="143" y="133"/>
                    <a:pt x="143" y="143"/>
                  </a:cubicBezTo>
                  <a:close/>
                  <a:moveTo>
                    <a:pt x="110" y="144"/>
                  </a:moveTo>
                  <a:cubicBezTo>
                    <a:pt x="110" y="129"/>
                    <a:pt x="107" y="117"/>
                    <a:pt x="100" y="109"/>
                  </a:cubicBezTo>
                  <a:cubicBezTo>
                    <a:pt x="94" y="101"/>
                    <a:pt x="85" y="97"/>
                    <a:pt x="73" y="97"/>
                  </a:cubicBezTo>
                  <a:cubicBezTo>
                    <a:pt x="68" y="97"/>
                    <a:pt x="64" y="97"/>
                    <a:pt x="60" y="98"/>
                  </a:cubicBezTo>
                  <a:cubicBezTo>
                    <a:pt x="57" y="100"/>
                    <a:pt x="53" y="101"/>
                    <a:pt x="50" y="103"/>
                  </a:cubicBezTo>
                  <a:cubicBezTo>
                    <a:pt x="46" y="105"/>
                    <a:pt x="43" y="108"/>
                    <a:pt x="41" y="111"/>
                  </a:cubicBezTo>
                  <a:cubicBezTo>
                    <a:pt x="38" y="113"/>
                    <a:pt x="36" y="117"/>
                    <a:pt x="34" y="120"/>
                  </a:cubicBezTo>
                  <a:cubicBezTo>
                    <a:pt x="34" y="121"/>
                    <a:pt x="34" y="122"/>
                    <a:pt x="34" y="124"/>
                  </a:cubicBezTo>
                  <a:cubicBezTo>
                    <a:pt x="34" y="125"/>
                    <a:pt x="34" y="127"/>
                    <a:pt x="34" y="128"/>
                  </a:cubicBezTo>
                  <a:cubicBezTo>
                    <a:pt x="34" y="130"/>
                    <a:pt x="34" y="132"/>
                    <a:pt x="34" y="133"/>
                  </a:cubicBezTo>
                  <a:cubicBezTo>
                    <a:pt x="34" y="135"/>
                    <a:pt x="34" y="137"/>
                    <a:pt x="34" y="138"/>
                  </a:cubicBezTo>
                  <a:cubicBezTo>
                    <a:pt x="34" y="146"/>
                    <a:pt x="35" y="153"/>
                    <a:pt x="36" y="159"/>
                  </a:cubicBezTo>
                  <a:cubicBezTo>
                    <a:pt x="38" y="166"/>
                    <a:pt x="40" y="171"/>
                    <a:pt x="43" y="176"/>
                  </a:cubicBezTo>
                  <a:cubicBezTo>
                    <a:pt x="46" y="181"/>
                    <a:pt x="50" y="185"/>
                    <a:pt x="55" y="188"/>
                  </a:cubicBezTo>
                  <a:cubicBezTo>
                    <a:pt x="60" y="191"/>
                    <a:pt x="66" y="192"/>
                    <a:pt x="72" y="192"/>
                  </a:cubicBezTo>
                  <a:cubicBezTo>
                    <a:pt x="79" y="192"/>
                    <a:pt x="84" y="191"/>
                    <a:pt x="89" y="189"/>
                  </a:cubicBezTo>
                  <a:cubicBezTo>
                    <a:pt x="93" y="186"/>
                    <a:pt x="97" y="183"/>
                    <a:pt x="100" y="178"/>
                  </a:cubicBezTo>
                  <a:cubicBezTo>
                    <a:pt x="103" y="174"/>
                    <a:pt x="106" y="169"/>
                    <a:pt x="107" y="163"/>
                  </a:cubicBezTo>
                  <a:cubicBezTo>
                    <a:pt x="109" y="157"/>
                    <a:pt x="110" y="151"/>
                    <a:pt x="110" y="144"/>
                  </a:cubicBez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691" name="Freeform 553">
              <a:extLst>
                <a:ext uri="{FF2B5EF4-FFF2-40B4-BE49-F238E27FC236}">
                  <a16:creationId xmlns:a16="http://schemas.microsoft.com/office/drawing/2014/main" id="{6164708C-CE7A-44CC-A24C-ACDD6E650D6B}"/>
                </a:ext>
              </a:extLst>
            </p:cNvPr>
            <p:cNvSpPr>
              <a:spLocks noEditPoints="1"/>
            </p:cNvSpPr>
            <p:nvPr/>
          </p:nvSpPr>
          <p:spPr bwMode="black">
            <a:xfrm>
              <a:off x="6257490" y="5034213"/>
              <a:ext cx="122723" cy="125017"/>
            </a:xfrm>
            <a:custGeom>
              <a:avLst/>
              <a:gdLst/>
              <a:ahLst/>
              <a:cxnLst>
                <a:cxn ang="0">
                  <a:pos x="148" y="74"/>
                </a:cxn>
                <a:cxn ang="0">
                  <a:pos x="143" y="106"/>
                </a:cxn>
                <a:cxn ang="0">
                  <a:pos x="128" y="130"/>
                </a:cxn>
                <a:cxn ang="0">
                  <a:pos x="104" y="145"/>
                </a:cxn>
                <a:cxn ang="0">
                  <a:pos x="73" y="151"/>
                </a:cxn>
                <a:cxn ang="0">
                  <a:pos x="43" y="145"/>
                </a:cxn>
                <a:cxn ang="0">
                  <a:pos x="20" y="131"/>
                </a:cxn>
                <a:cxn ang="0">
                  <a:pos x="5" y="107"/>
                </a:cxn>
                <a:cxn ang="0">
                  <a:pos x="0" y="77"/>
                </a:cxn>
                <a:cxn ang="0">
                  <a:pos x="6" y="44"/>
                </a:cxn>
                <a:cxn ang="0">
                  <a:pos x="22" y="19"/>
                </a:cxn>
                <a:cxn ang="0">
                  <a:pos x="46" y="5"/>
                </a:cxn>
                <a:cxn ang="0">
                  <a:pos x="77" y="0"/>
                </a:cxn>
                <a:cxn ang="0">
                  <a:pos x="107" y="5"/>
                </a:cxn>
                <a:cxn ang="0">
                  <a:pos x="130" y="20"/>
                </a:cxn>
                <a:cxn ang="0">
                  <a:pos x="144" y="44"/>
                </a:cxn>
                <a:cxn ang="0">
                  <a:pos x="148" y="74"/>
                </a:cxn>
                <a:cxn ang="0">
                  <a:pos x="115" y="75"/>
                </a:cxn>
                <a:cxn ang="0">
                  <a:pos x="104" y="39"/>
                </a:cxn>
                <a:cxn ang="0">
                  <a:pos x="75" y="26"/>
                </a:cxn>
                <a:cxn ang="0">
                  <a:pos x="59" y="29"/>
                </a:cxn>
                <a:cxn ang="0">
                  <a:pos x="46" y="38"/>
                </a:cxn>
                <a:cxn ang="0">
                  <a:pos x="37" y="54"/>
                </a:cxn>
                <a:cxn ang="0">
                  <a:pos x="34" y="76"/>
                </a:cxn>
                <a:cxn ang="0">
                  <a:pos x="37" y="97"/>
                </a:cxn>
                <a:cxn ang="0">
                  <a:pos x="46" y="112"/>
                </a:cxn>
                <a:cxn ang="0">
                  <a:pos x="59" y="121"/>
                </a:cxn>
                <a:cxn ang="0">
                  <a:pos x="75" y="124"/>
                </a:cxn>
                <a:cxn ang="0">
                  <a:pos x="104" y="112"/>
                </a:cxn>
                <a:cxn ang="0">
                  <a:pos x="115" y="75"/>
                </a:cxn>
              </a:cxnLst>
              <a:rect l="0" t="0" r="r" b="b"/>
              <a:pathLst>
                <a:path w="148" h="151">
                  <a:moveTo>
                    <a:pt x="148" y="74"/>
                  </a:moveTo>
                  <a:cubicBezTo>
                    <a:pt x="148" y="86"/>
                    <a:pt x="146" y="96"/>
                    <a:pt x="143" y="106"/>
                  </a:cubicBezTo>
                  <a:cubicBezTo>
                    <a:pt x="139" y="115"/>
                    <a:pt x="134" y="124"/>
                    <a:pt x="128" y="130"/>
                  </a:cubicBezTo>
                  <a:cubicBezTo>
                    <a:pt x="121" y="137"/>
                    <a:pt x="113" y="142"/>
                    <a:pt x="104" y="145"/>
                  </a:cubicBezTo>
                  <a:cubicBezTo>
                    <a:pt x="95" y="149"/>
                    <a:pt x="84" y="151"/>
                    <a:pt x="73" y="151"/>
                  </a:cubicBezTo>
                  <a:cubicBezTo>
                    <a:pt x="62" y="151"/>
                    <a:pt x="52" y="149"/>
                    <a:pt x="43" y="145"/>
                  </a:cubicBezTo>
                  <a:cubicBezTo>
                    <a:pt x="34" y="142"/>
                    <a:pt x="26" y="137"/>
                    <a:pt x="20" y="131"/>
                  </a:cubicBezTo>
                  <a:cubicBezTo>
                    <a:pt x="14" y="124"/>
                    <a:pt x="9" y="117"/>
                    <a:pt x="5" y="107"/>
                  </a:cubicBezTo>
                  <a:cubicBezTo>
                    <a:pt x="2" y="98"/>
                    <a:pt x="0" y="88"/>
                    <a:pt x="0" y="77"/>
                  </a:cubicBezTo>
                  <a:cubicBezTo>
                    <a:pt x="0" y="64"/>
                    <a:pt x="2" y="53"/>
                    <a:pt x="6" y="44"/>
                  </a:cubicBezTo>
                  <a:cubicBezTo>
                    <a:pt x="10" y="34"/>
                    <a:pt x="15" y="26"/>
                    <a:pt x="22" y="19"/>
                  </a:cubicBezTo>
                  <a:cubicBezTo>
                    <a:pt x="28" y="13"/>
                    <a:pt x="36" y="8"/>
                    <a:pt x="46" y="5"/>
                  </a:cubicBezTo>
                  <a:cubicBezTo>
                    <a:pt x="55" y="1"/>
                    <a:pt x="65" y="0"/>
                    <a:pt x="77" y="0"/>
                  </a:cubicBezTo>
                  <a:cubicBezTo>
                    <a:pt x="88" y="0"/>
                    <a:pt x="98" y="2"/>
                    <a:pt x="107" y="5"/>
                  </a:cubicBezTo>
                  <a:cubicBezTo>
                    <a:pt x="116" y="9"/>
                    <a:pt x="124" y="14"/>
                    <a:pt x="130" y="20"/>
                  </a:cubicBezTo>
                  <a:cubicBezTo>
                    <a:pt x="136" y="27"/>
                    <a:pt x="141" y="35"/>
                    <a:pt x="144" y="44"/>
                  </a:cubicBezTo>
                  <a:cubicBezTo>
                    <a:pt x="147" y="53"/>
                    <a:pt x="148" y="63"/>
                    <a:pt x="148" y="74"/>
                  </a:cubicBezTo>
                  <a:close/>
                  <a:moveTo>
                    <a:pt x="115" y="75"/>
                  </a:moveTo>
                  <a:cubicBezTo>
                    <a:pt x="115" y="59"/>
                    <a:pt x="111" y="47"/>
                    <a:pt x="104" y="39"/>
                  </a:cubicBezTo>
                  <a:cubicBezTo>
                    <a:pt x="97" y="31"/>
                    <a:pt x="87" y="26"/>
                    <a:pt x="75" y="26"/>
                  </a:cubicBezTo>
                  <a:cubicBezTo>
                    <a:pt x="69" y="26"/>
                    <a:pt x="64" y="27"/>
                    <a:pt x="59" y="29"/>
                  </a:cubicBezTo>
                  <a:cubicBezTo>
                    <a:pt x="54" y="31"/>
                    <a:pt x="49" y="34"/>
                    <a:pt x="46" y="38"/>
                  </a:cubicBezTo>
                  <a:cubicBezTo>
                    <a:pt x="42" y="42"/>
                    <a:pt x="39" y="48"/>
                    <a:pt x="37" y="54"/>
                  </a:cubicBezTo>
                  <a:cubicBezTo>
                    <a:pt x="35" y="60"/>
                    <a:pt x="34" y="67"/>
                    <a:pt x="34" y="76"/>
                  </a:cubicBezTo>
                  <a:cubicBezTo>
                    <a:pt x="34" y="84"/>
                    <a:pt x="35" y="91"/>
                    <a:pt x="37" y="97"/>
                  </a:cubicBezTo>
                  <a:cubicBezTo>
                    <a:pt x="39" y="103"/>
                    <a:pt x="42" y="108"/>
                    <a:pt x="46" y="112"/>
                  </a:cubicBezTo>
                  <a:cubicBezTo>
                    <a:pt x="49" y="116"/>
                    <a:pt x="54" y="119"/>
                    <a:pt x="59" y="121"/>
                  </a:cubicBezTo>
                  <a:cubicBezTo>
                    <a:pt x="64" y="123"/>
                    <a:pt x="69" y="124"/>
                    <a:pt x="75" y="124"/>
                  </a:cubicBezTo>
                  <a:cubicBezTo>
                    <a:pt x="88" y="124"/>
                    <a:pt x="98" y="120"/>
                    <a:pt x="104" y="112"/>
                  </a:cubicBezTo>
                  <a:cubicBezTo>
                    <a:pt x="111" y="103"/>
                    <a:pt x="115" y="91"/>
                    <a:pt x="115" y="75"/>
                  </a:cubicBez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grpSp>
      <p:grpSp>
        <p:nvGrpSpPr>
          <p:cNvPr id="519" name="Group 518">
            <a:extLst>
              <a:ext uri="{FF2B5EF4-FFF2-40B4-BE49-F238E27FC236}">
                <a16:creationId xmlns:a16="http://schemas.microsoft.com/office/drawing/2014/main" id="{9F63A204-6DAC-4F2E-A9F0-DC6AFE00CD6C}"/>
              </a:ext>
            </a:extLst>
          </p:cNvPr>
          <p:cNvGrpSpPr/>
          <p:nvPr/>
        </p:nvGrpSpPr>
        <p:grpSpPr bwMode="black">
          <a:xfrm>
            <a:off x="6141160" y="4856075"/>
            <a:ext cx="564357" cy="155499"/>
            <a:chOff x="4664767" y="4986232"/>
            <a:chExt cx="578026" cy="164783"/>
          </a:xfrm>
          <a:solidFill>
            <a:srgbClr val="FFFFFF"/>
          </a:solidFill>
          <a:effectLst/>
        </p:grpSpPr>
        <p:sp>
          <p:nvSpPr>
            <p:cNvPr id="680" name="Freeform 22">
              <a:extLst>
                <a:ext uri="{FF2B5EF4-FFF2-40B4-BE49-F238E27FC236}">
                  <a16:creationId xmlns:a16="http://schemas.microsoft.com/office/drawing/2014/main" id="{8091695E-392D-4FD2-A56C-EE59C19D70E2}"/>
                </a:ext>
              </a:extLst>
            </p:cNvPr>
            <p:cNvSpPr>
              <a:spLocks noEditPoints="1"/>
            </p:cNvSpPr>
            <p:nvPr/>
          </p:nvSpPr>
          <p:spPr bwMode="black">
            <a:xfrm>
              <a:off x="4664767" y="4995244"/>
              <a:ext cx="129380" cy="152875"/>
            </a:xfrm>
            <a:custGeom>
              <a:avLst/>
              <a:gdLst/>
              <a:ahLst/>
              <a:cxnLst>
                <a:cxn ang="0">
                  <a:pos x="170" y="98"/>
                </a:cxn>
                <a:cxn ang="0">
                  <a:pos x="163" y="140"/>
                </a:cxn>
                <a:cxn ang="0">
                  <a:pos x="140" y="173"/>
                </a:cxn>
                <a:cxn ang="0">
                  <a:pos x="106" y="194"/>
                </a:cxn>
                <a:cxn ang="0">
                  <a:pos x="61" y="201"/>
                </a:cxn>
                <a:cxn ang="0">
                  <a:pos x="0" y="201"/>
                </a:cxn>
                <a:cxn ang="0">
                  <a:pos x="0" y="0"/>
                </a:cxn>
                <a:cxn ang="0">
                  <a:pos x="62" y="0"/>
                </a:cxn>
                <a:cxn ang="0">
                  <a:pos x="143" y="25"/>
                </a:cxn>
                <a:cxn ang="0">
                  <a:pos x="170" y="98"/>
                </a:cxn>
                <a:cxn ang="0">
                  <a:pos x="135" y="99"/>
                </a:cxn>
                <a:cxn ang="0">
                  <a:pos x="130" y="69"/>
                </a:cxn>
                <a:cxn ang="0">
                  <a:pos x="116" y="47"/>
                </a:cxn>
                <a:cxn ang="0">
                  <a:pos x="93" y="33"/>
                </a:cxn>
                <a:cxn ang="0">
                  <a:pos x="61" y="29"/>
                </a:cxn>
                <a:cxn ang="0">
                  <a:pos x="34" y="29"/>
                </a:cxn>
                <a:cxn ang="0">
                  <a:pos x="34" y="172"/>
                </a:cxn>
                <a:cxn ang="0">
                  <a:pos x="61" y="172"/>
                </a:cxn>
                <a:cxn ang="0">
                  <a:pos x="93" y="167"/>
                </a:cxn>
                <a:cxn ang="0">
                  <a:pos x="116" y="152"/>
                </a:cxn>
                <a:cxn ang="0">
                  <a:pos x="130" y="129"/>
                </a:cxn>
                <a:cxn ang="0">
                  <a:pos x="135" y="99"/>
                </a:cxn>
              </a:cxnLst>
              <a:rect l="0" t="0" r="r" b="b"/>
              <a:pathLst>
                <a:path w="170" h="201">
                  <a:moveTo>
                    <a:pt x="170" y="98"/>
                  </a:moveTo>
                  <a:cubicBezTo>
                    <a:pt x="170" y="113"/>
                    <a:pt x="168" y="128"/>
                    <a:pt x="163" y="140"/>
                  </a:cubicBezTo>
                  <a:cubicBezTo>
                    <a:pt x="157" y="153"/>
                    <a:pt x="150" y="164"/>
                    <a:pt x="140" y="173"/>
                  </a:cubicBezTo>
                  <a:cubicBezTo>
                    <a:pt x="131" y="182"/>
                    <a:pt x="119" y="189"/>
                    <a:pt x="106" y="194"/>
                  </a:cubicBezTo>
                  <a:cubicBezTo>
                    <a:pt x="92" y="199"/>
                    <a:pt x="77" y="201"/>
                    <a:pt x="61" y="201"/>
                  </a:cubicBezTo>
                  <a:cubicBezTo>
                    <a:pt x="0" y="201"/>
                    <a:pt x="0" y="201"/>
                    <a:pt x="0" y="201"/>
                  </a:cubicBezTo>
                  <a:cubicBezTo>
                    <a:pt x="0" y="0"/>
                    <a:pt x="0" y="0"/>
                    <a:pt x="0" y="0"/>
                  </a:cubicBezTo>
                  <a:cubicBezTo>
                    <a:pt x="62" y="0"/>
                    <a:pt x="62" y="0"/>
                    <a:pt x="62" y="0"/>
                  </a:cubicBezTo>
                  <a:cubicBezTo>
                    <a:pt x="98" y="0"/>
                    <a:pt x="125" y="8"/>
                    <a:pt x="143" y="25"/>
                  </a:cubicBezTo>
                  <a:cubicBezTo>
                    <a:pt x="161" y="41"/>
                    <a:pt x="170" y="66"/>
                    <a:pt x="170" y="98"/>
                  </a:cubicBezTo>
                  <a:close/>
                  <a:moveTo>
                    <a:pt x="135" y="99"/>
                  </a:moveTo>
                  <a:cubicBezTo>
                    <a:pt x="135" y="87"/>
                    <a:pt x="133" y="77"/>
                    <a:pt x="130" y="69"/>
                  </a:cubicBezTo>
                  <a:cubicBezTo>
                    <a:pt x="127" y="60"/>
                    <a:pt x="122" y="53"/>
                    <a:pt x="116" y="47"/>
                  </a:cubicBezTo>
                  <a:cubicBezTo>
                    <a:pt x="110" y="41"/>
                    <a:pt x="102" y="36"/>
                    <a:pt x="93" y="33"/>
                  </a:cubicBezTo>
                  <a:cubicBezTo>
                    <a:pt x="84" y="30"/>
                    <a:pt x="73" y="29"/>
                    <a:pt x="61" y="29"/>
                  </a:cubicBezTo>
                  <a:cubicBezTo>
                    <a:pt x="34" y="29"/>
                    <a:pt x="34" y="29"/>
                    <a:pt x="34" y="29"/>
                  </a:cubicBezTo>
                  <a:cubicBezTo>
                    <a:pt x="34" y="172"/>
                    <a:pt x="34" y="172"/>
                    <a:pt x="34" y="172"/>
                  </a:cubicBezTo>
                  <a:cubicBezTo>
                    <a:pt x="61" y="172"/>
                    <a:pt x="61" y="172"/>
                    <a:pt x="61" y="172"/>
                  </a:cubicBezTo>
                  <a:cubicBezTo>
                    <a:pt x="73" y="172"/>
                    <a:pt x="83" y="171"/>
                    <a:pt x="93" y="167"/>
                  </a:cubicBezTo>
                  <a:cubicBezTo>
                    <a:pt x="102" y="164"/>
                    <a:pt x="110" y="159"/>
                    <a:pt x="116" y="152"/>
                  </a:cubicBezTo>
                  <a:cubicBezTo>
                    <a:pt x="122" y="146"/>
                    <a:pt x="127" y="138"/>
                    <a:pt x="130" y="129"/>
                  </a:cubicBezTo>
                  <a:cubicBezTo>
                    <a:pt x="133" y="120"/>
                    <a:pt x="135" y="110"/>
                    <a:pt x="135" y="99"/>
                  </a:cubicBez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681" name="Freeform 23">
              <a:extLst>
                <a:ext uri="{FF2B5EF4-FFF2-40B4-BE49-F238E27FC236}">
                  <a16:creationId xmlns:a16="http://schemas.microsoft.com/office/drawing/2014/main" id="{45D2F3F7-6F4C-4C72-ADB7-F5FE23C02340}"/>
                </a:ext>
              </a:extLst>
            </p:cNvPr>
            <p:cNvSpPr>
              <a:spLocks noEditPoints="1"/>
            </p:cNvSpPr>
            <p:nvPr/>
          </p:nvSpPr>
          <p:spPr bwMode="black">
            <a:xfrm>
              <a:off x="4806377" y="5036439"/>
              <a:ext cx="91081" cy="114576"/>
            </a:xfrm>
            <a:custGeom>
              <a:avLst/>
              <a:gdLst/>
              <a:ahLst/>
              <a:cxnLst>
                <a:cxn ang="0">
                  <a:pos x="88" y="147"/>
                </a:cxn>
                <a:cxn ang="0">
                  <a:pos x="88" y="127"/>
                </a:cxn>
                <a:cxn ang="0">
                  <a:pos x="88" y="127"/>
                </a:cxn>
                <a:cxn ang="0">
                  <a:pos x="70" y="145"/>
                </a:cxn>
                <a:cxn ang="0">
                  <a:pos x="45" y="151"/>
                </a:cxn>
                <a:cxn ang="0">
                  <a:pos x="26" y="148"/>
                </a:cxn>
                <a:cxn ang="0">
                  <a:pos x="11" y="139"/>
                </a:cxn>
                <a:cxn ang="0">
                  <a:pos x="3" y="125"/>
                </a:cxn>
                <a:cxn ang="0">
                  <a:pos x="0" y="108"/>
                </a:cxn>
                <a:cxn ang="0">
                  <a:pos x="2" y="91"/>
                </a:cxn>
                <a:cxn ang="0">
                  <a:pos x="11" y="76"/>
                </a:cxn>
                <a:cxn ang="0">
                  <a:pos x="25" y="66"/>
                </a:cxn>
                <a:cxn ang="0">
                  <a:pos x="47" y="60"/>
                </a:cxn>
                <a:cxn ang="0">
                  <a:pos x="89" y="55"/>
                </a:cxn>
                <a:cxn ang="0">
                  <a:pos x="81" y="32"/>
                </a:cxn>
                <a:cxn ang="0">
                  <a:pos x="61" y="25"/>
                </a:cxn>
                <a:cxn ang="0">
                  <a:pos x="36" y="30"/>
                </a:cxn>
                <a:cxn ang="0">
                  <a:pos x="14" y="41"/>
                </a:cxn>
                <a:cxn ang="0">
                  <a:pos x="14" y="13"/>
                </a:cxn>
                <a:cxn ang="0">
                  <a:pos x="22" y="8"/>
                </a:cxn>
                <a:cxn ang="0">
                  <a:pos x="35" y="4"/>
                </a:cxn>
                <a:cxn ang="0">
                  <a:pos x="50" y="1"/>
                </a:cxn>
                <a:cxn ang="0">
                  <a:pos x="65" y="0"/>
                </a:cxn>
                <a:cxn ang="0">
                  <a:pos x="89" y="4"/>
                </a:cxn>
                <a:cxn ang="0">
                  <a:pos x="107" y="15"/>
                </a:cxn>
                <a:cxn ang="0">
                  <a:pos x="117" y="32"/>
                </a:cxn>
                <a:cxn ang="0">
                  <a:pos x="120" y="56"/>
                </a:cxn>
                <a:cxn ang="0">
                  <a:pos x="120" y="147"/>
                </a:cxn>
                <a:cxn ang="0">
                  <a:pos x="88" y="147"/>
                </a:cxn>
                <a:cxn ang="0">
                  <a:pos x="58" y="81"/>
                </a:cxn>
                <a:cxn ang="0">
                  <a:pos x="44" y="84"/>
                </a:cxn>
                <a:cxn ang="0">
                  <a:pos x="37" y="89"/>
                </a:cxn>
                <a:cxn ang="0">
                  <a:pos x="33" y="96"/>
                </a:cxn>
                <a:cxn ang="0">
                  <a:pos x="31" y="105"/>
                </a:cxn>
                <a:cxn ang="0">
                  <a:pos x="33" y="113"/>
                </a:cxn>
                <a:cxn ang="0">
                  <a:pos x="38" y="119"/>
                </a:cxn>
                <a:cxn ang="0">
                  <a:pos x="45" y="123"/>
                </a:cxn>
                <a:cxn ang="0">
                  <a:pos x="55" y="125"/>
                </a:cxn>
                <a:cxn ang="0">
                  <a:pos x="69" y="122"/>
                </a:cxn>
                <a:cxn ang="0">
                  <a:pos x="79" y="115"/>
                </a:cxn>
                <a:cxn ang="0">
                  <a:pos x="86" y="104"/>
                </a:cxn>
                <a:cxn ang="0">
                  <a:pos x="89" y="90"/>
                </a:cxn>
                <a:cxn ang="0">
                  <a:pos x="89" y="77"/>
                </a:cxn>
                <a:cxn ang="0">
                  <a:pos x="58" y="81"/>
                </a:cxn>
              </a:cxnLst>
              <a:rect l="0" t="0" r="r" b="b"/>
              <a:pathLst>
                <a:path w="120" h="151">
                  <a:moveTo>
                    <a:pt x="88" y="147"/>
                  </a:moveTo>
                  <a:cubicBezTo>
                    <a:pt x="88" y="127"/>
                    <a:pt x="88" y="127"/>
                    <a:pt x="88" y="127"/>
                  </a:cubicBezTo>
                  <a:cubicBezTo>
                    <a:pt x="88" y="127"/>
                    <a:pt x="88" y="127"/>
                    <a:pt x="88" y="127"/>
                  </a:cubicBezTo>
                  <a:cubicBezTo>
                    <a:pt x="83" y="135"/>
                    <a:pt x="77" y="141"/>
                    <a:pt x="70" y="145"/>
                  </a:cubicBezTo>
                  <a:cubicBezTo>
                    <a:pt x="63" y="149"/>
                    <a:pt x="55" y="151"/>
                    <a:pt x="45" y="151"/>
                  </a:cubicBezTo>
                  <a:cubicBezTo>
                    <a:pt x="38" y="151"/>
                    <a:pt x="31" y="150"/>
                    <a:pt x="26" y="148"/>
                  </a:cubicBezTo>
                  <a:cubicBezTo>
                    <a:pt x="20" y="145"/>
                    <a:pt x="15" y="142"/>
                    <a:pt x="11" y="139"/>
                  </a:cubicBezTo>
                  <a:cubicBezTo>
                    <a:pt x="8" y="135"/>
                    <a:pt x="5" y="131"/>
                    <a:pt x="3" y="125"/>
                  </a:cubicBezTo>
                  <a:cubicBezTo>
                    <a:pt x="1" y="120"/>
                    <a:pt x="0" y="114"/>
                    <a:pt x="0" y="108"/>
                  </a:cubicBezTo>
                  <a:cubicBezTo>
                    <a:pt x="0" y="102"/>
                    <a:pt x="0" y="96"/>
                    <a:pt x="2" y="91"/>
                  </a:cubicBezTo>
                  <a:cubicBezTo>
                    <a:pt x="4" y="85"/>
                    <a:pt x="7" y="81"/>
                    <a:pt x="11" y="76"/>
                  </a:cubicBezTo>
                  <a:cubicBezTo>
                    <a:pt x="14" y="72"/>
                    <a:pt x="19" y="69"/>
                    <a:pt x="25" y="66"/>
                  </a:cubicBezTo>
                  <a:cubicBezTo>
                    <a:pt x="31" y="63"/>
                    <a:pt x="38" y="61"/>
                    <a:pt x="47" y="60"/>
                  </a:cubicBezTo>
                  <a:cubicBezTo>
                    <a:pt x="89" y="55"/>
                    <a:pt x="89" y="55"/>
                    <a:pt x="89" y="55"/>
                  </a:cubicBezTo>
                  <a:cubicBezTo>
                    <a:pt x="89" y="44"/>
                    <a:pt x="86" y="37"/>
                    <a:pt x="81" y="32"/>
                  </a:cubicBezTo>
                  <a:cubicBezTo>
                    <a:pt x="77" y="28"/>
                    <a:pt x="70" y="25"/>
                    <a:pt x="61" y="25"/>
                  </a:cubicBezTo>
                  <a:cubicBezTo>
                    <a:pt x="53" y="25"/>
                    <a:pt x="44" y="27"/>
                    <a:pt x="36" y="30"/>
                  </a:cubicBezTo>
                  <a:cubicBezTo>
                    <a:pt x="27" y="33"/>
                    <a:pt x="20" y="36"/>
                    <a:pt x="14" y="41"/>
                  </a:cubicBezTo>
                  <a:cubicBezTo>
                    <a:pt x="14" y="13"/>
                    <a:pt x="14" y="13"/>
                    <a:pt x="14" y="13"/>
                  </a:cubicBezTo>
                  <a:cubicBezTo>
                    <a:pt x="16" y="11"/>
                    <a:pt x="19" y="10"/>
                    <a:pt x="22" y="8"/>
                  </a:cubicBezTo>
                  <a:cubicBezTo>
                    <a:pt x="26" y="7"/>
                    <a:pt x="30" y="6"/>
                    <a:pt x="35" y="4"/>
                  </a:cubicBezTo>
                  <a:cubicBezTo>
                    <a:pt x="40" y="3"/>
                    <a:pt x="45" y="2"/>
                    <a:pt x="50" y="1"/>
                  </a:cubicBezTo>
                  <a:cubicBezTo>
                    <a:pt x="55" y="0"/>
                    <a:pt x="60" y="0"/>
                    <a:pt x="65" y="0"/>
                  </a:cubicBezTo>
                  <a:cubicBezTo>
                    <a:pt x="74" y="0"/>
                    <a:pt x="83" y="1"/>
                    <a:pt x="89" y="4"/>
                  </a:cubicBezTo>
                  <a:cubicBezTo>
                    <a:pt x="96" y="6"/>
                    <a:pt x="102" y="10"/>
                    <a:pt x="107" y="15"/>
                  </a:cubicBezTo>
                  <a:cubicBezTo>
                    <a:pt x="111" y="19"/>
                    <a:pt x="115" y="25"/>
                    <a:pt x="117" y="32"/>
                  </a:cubicBezTo>
                  <a:cubicBezTo>
                    <a:pt x="119" y="39"/>
                    <a:pt x="120" y="47"/>
                    <a:pt x="120" y="56"/>
                  </a:cubicBezTo>
                  <a:cubicBezTo>
                    <a:pt x="120" y="147"/>
                    <a:pt x="120" y="147"/>
                    <a:pt x="120" y="147"/>
                  </a:cubicBezTo>
                  <a:lnTo>
                    <a:pt x="88" y="147"/>
                  </a:lnTo>
                  <a:close/>
                  <a:moveTo>
                    <a:pt x="58" y="81"/>
                  </a:moveTo>
                  <a:cubicBezTo>
                    <a:pt x="52" y="82"/>
                    <a:pt x="48" y="83"/>
                    <a:pt x="44" y="84"/>
                  </a:cubicBezTo>
                  <a:cubicBezTo>
                    <a:pt x="41" y="86"/>
                    <a:pt x="38" y="87"/>
                    <a:pt x="37" y="89"/>
                  </a:cubicBezTo>
                  <a:cubicBezTo>
                    <a:pt x="35" y="91"/>
                    <a:pt x="33" y="93"/>
                    <a:pt x="33" y="96"/>
                  </a:cubicBezTo>
                  <a:cubicBezTo>
                    <a:pt x="32" y="98"/>
                    <a:pt x="31" y="101"/>
                    <a:pt x="31" y="105"/>
                  </a:cubicBezTo>
                  <a:cubicBezTo>
                    <a:pt x="31" y="108"/>
                    <a:pt x="32" y="110"/>
                    <a:pt x="33" y="113"/>
                  </a:cubicBezTo>
                  <a:cubicBezTo>
                    <a:pt x="34" y="115"/>
                    <a:pt x="36" y="117"/>
                    <a:pt x="38" y="119"/>
                  </a:cubicBezTo>
                  <a:cubicBezTo>
                    <a:pt x="40" y="121"/>
                    <a:pt x="42" y="122"/>
                    <a:pt x="45" y="123"/>
                  </a:cubicBezTo>
                  <a:cubicBezTo>
                    <a:pt x="48" y="124"/>
                    <a:pt x="52" y="125"/>
                    <a:pt x="55" y="125"/>
                  </a:cubicBezTo>
                  <a:cubicBezTo>
                    <a:pt x="60" y="125"/>
                    <a:pt x="65" y="124"/>
                    <a:pt x="69" y="122"/>
                  </a:cubicBezTo>
                  <a:cubicBezTo>
                    <a:pt x="73" y="120"/>
                    <a:pt x="77" y="118"/>
                    <a:pt x="79" y="115"/>
                  </a:cubicBezTo>
                  <a:cubicBezTo>
                    <a:pt x="82" y="112"/>
                    <a:pt x="85" y="108"/>
                    <a:pt x="86"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682" name="Freeform 24">
              <a:extLst>
                <a:ext uri="{FF2B5EF4-FFF2-40B4-BE49-F238E27FC236}">
                  <a16:creationId xmlns:a16="http://schemas.microsoft.com/office/drawing/2014/main" id="{C367A467-A7D6-4609-9D23-F2978518C52D}"/>
                </a:ext>
              </a:extLst>
            </p:cNvPr>
            <p:cNvSpPr>
              <a:spLocks/>
            </p:cNvSpPr>
            <p:nvPr/>
          </p:nvSpPr>
          <p:spPr bwMode="black">
            <a:xfrm>
              <a:off x="4921274" y="5036439"/>
              <a:ext cx="97196" cy="111679"/>
            </a:xfrm>
            <a:custGeom>
              <a:avLst/>
              <a:gdLst/>
              <a:ahLst/>
              <a:cxnLst>
                <a:cxn ang="0">
                  <a:pos x="96" y="147"/>
                </a:cxn>
                <a:cxn ang="0">
                  <a:pos x="96" y="66"/>
                </a:cxn>
                <a:cxn ang="0">
                  <a:pos x="89" y="36"/>
                </a:cxn>
                <a:cxn ang="0">
                  <a:pos x="67" y="26"/>
                </a:cxn>
                <a:cxn ang="0">
                  <a:pos x="53" y="29"/>
                </a:cxn>
                <a:cxn ang="0">
                  <a:pos x="43" y="37"/>
                </a:cxn>
                <a:cxn ang="0">
                  <a:pos x="35" y="50"/>
                </a:cxn>
                <a:cxn ang="0">
                  <a:pos x="33" y="65"/>
                </a:cxn>
                <a:cxn ang="0">
                  <a:pos x="33" y="147"/>
                </a:cxn>
                <a:cxn ang="0">
                  <a:pos x="0" y="147"/>
                </a:cxn>
                <a:cxn ang="0">
                  <a:pos x="0" y="3"/>
                </a:cxn>
                <a:cxn ang="0">
                  <a:pos x="33" y="3"/>
                </a:cxn>
                <a:cxn ang="0">
                  <a:pos x="33" y="26"/>
                </a:cxn>
                <a:cxn ang="0">
                  <a:pos x="33" y="26"/>
                </a:cxn>
                <a:cxn ang="0">
                  <a:pos x="54" y="6"/>
                </a:cxn>
                <a:cxn ang="0">
                  <a:pos x="80" y="0"/>
                </a:cxn>
                <a:cxn ang="0">
                  <a:pos x="115" y="14"/>
                </a:cxn>
                <a:cxn ang="0">
                  <a:pos x="128" y="59"/>
                </a:cxn>
                <a:cxn ang="0">
                  <a:pos x="128" y="147"/>
                </a:cxn>
                <a:cxn ang="0">
                  <a:pos x="96" y="147"/>
                </a:cxn>
              </a:cxnLst>
              <a:rect l="0" t="0" r="r" b="b"/>
              <a:pathLst>
                <a:path w="128" h="147">
                  <a:moveTo>
                    <a:pt x="96" y="147"/>
                  </a:moveTo>
                  <a:cubicBezTo>
                    <a:pt x="96" y="66"/>
                    <a:pt x="96" y="66"/>
                    <a:pt x="96" y="66"/>
                  </a:cubicBezTo>
                  <a:cubicBezTo>
                    <a:pt x="96" y="53"/>
                    <a:pt x="93" y="43"/>
                    <a:pt x="89" y="36"/>
                  </a:cubicBezTo>
                  <a:cubicBezTo>
                    <a:pt x="84" y="30"/>
                    <a:pt x="77" y="26"/>
                    <a:pt x="67" y="26"/>
                  </a:cubicBezTo>
                  <a:cubicBezTo>
                    <a:pt x="62" y="26"/>
                    <a:pt x="58" y="27"/>
                    <a:pt x="53" y="29"/>
                  </a:cubicBezTo>
                  <a:cubicBezTo>
                    <a:pt x="49" y="31"/>
                    <a:pt x="46" y="34"/>
                    <a:pt x="43" y="37"/>
                  </a:cubicBezTo>
                  <a:cubicBezTo>
                    <a:pt x="40" y="41"/>
                    <a:pt x="37" y="45"/>
                    <a:pt x="35" y="50"/>
                  </a:cubicBezTo>
                  <a:cubicBezTo>
                    <a:pt x="34" y="54"/>
                    <a:pt x="33" y="60"/>
                    <a:pt x="33" y="65"/>
                  </a:cubicBezTo>
                  <a:cubicBezTo>
                    <a:pt x="33" y="147"/>
                    <a:pt x="33" y="147"/>
                    <a:pt x="33" y="147"/>
                  </a:cubicBezTo>
                  <a:cubicBezTo>
                    <a:pt x="0" y="147"/>
                    <a:pt x="0" y="147"/>
                    <a:pt x="0" y="147"/>
                  </a:cubicBezTo>
                  <a:cubicBezTo>
                    <a:pt x="0" y="3"/>
                    <a:pt x="0" y="3"/>
                    <a:pt x="0" y="3"/>
                  </a:cubicBezTo>
                  <a:cubicBezTo>
                    <a:pt x="33" y="3"/>
                    <a:pt x="33" y="3"/>
                    <a:pt x="33" y="3"/>
                  </a:cubicBezTo>
                  <a:cubicBezTo>
                    <a:pt x="33" y="26"/>
                    <a:pt x="33" y="26"/>
                    <a:pt x="33" y="26"/>
                  </a:cubicBezTo>
                  <a:cubicBezTo>
                    <a:pt x="33" y="26"/>
                    <a:pt x="33" y="26"/>
                    <a:pt x="33" y="26"/>
                  </a:cubicBezTo>
                  <a:cubicBezTo>
                    <a:pt x="39" y="17"/>
                    <a:pt x="46" y="10"/>
                    <a:pt x="54" y="6"/>
                  </a:cubicBezTo>
                  <a:cubicBezTo>
                    <a:pt x="62" y="2"/>
                    <a:pt x="70" y="0"/>
                    <a:pt x="80" y="0"/>
                  </a:cubicBezTo>
                  <a:cubicBezTo>
                    <a:pt x="95" y="0"/>
                    <a:pt x="107" y="5"/>
                    <a:pt x="115" y="14"/>
                  </a:cubicBezTo>
                  <a:cubicBezTo>
                    <a:pt x="124" y="24"/>
                    <a:pt x="128" y="39"/>
                    <a:pt x="128" y="59"/>
                  </a:cubicBezTo>
                  <a:cubicBezTo>
                    <a:pt x="128" y="147"/>
                    <a:pt x="128" y="147"/>
                    <a:pt x="128" y="147"/>
                  </a:cubicBezTo>
                  <a:lnTo>
                    <a:pt x="96" y="147"/>
                  </a:ln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683" name="Freeform 25">
              <a:extLst>
                <a:ext uri="{FF2B5EF4-FFF2-40B4-BE49-F238E27FC236}">
                  <a16:creationId xmlns:a16="http://schemas.microsoft.com/office/drawing/2014/main" id="{E5206B62-6715-4969-88C0-833D5751E945}"/>
                </a:ext>
              </a:extLst>
            </p:cNvPr>
            <p:cNvSpPr>
              <a:spLocks/>
            </p:cNvSpPr>
            <p:nvPr/>
          </p:nvSpPr>
          <p:spPr bwMode="black">
            <a:xfrm>
              <a:off x="5045183" y="4986232"/>
              <a:ext cx="100093" cy="161886"/>
            </a:xfrm>
            <a:custGeom>
              <a:avLst/>
              <a:gdLst/>
              <a:ahLst/>
              <a:cxnLst>
                <a:cxn ang="0">
                  <a:pos x="210" y="503"/>
                </a:cxn>
                <a:cxn ang="0">
                  <a:pos x="78" y="340"/>
                </a:cxn>
                <a:cxn ang="0">
                  <a:pos x="75" y="340"/>
                </a:cxn>
                <a:cxn ang="0">
                  <a:pos x="75" y="503"/>
                </a:cxn>
                <a:cxn ang="0">
                  <a:pos x="0" y="503"/>
                </a:cxn>
                <a:cxn ang="0">
                  <a:pos x="0" y="0"/>
                </a:cxn>
                <a:cxn ang="0">
                  <a:pos x="75" y="0"/>
                </a:cxn>
                <a:cxn ang="0">
                  <a:pos x="75" y="319"/>
                </a:cxn>
                <a:cxn ang="0">
                  <a:pos x="78" y="319"/>
                </a:cxn>
                <a:cxn ang="0">
                  <a:pos x="203" y="163"/>
                </a:cxn>
                <a:cxn ang="0">
                  <a:pos x="300" y="163"/>
                </a:cxn>
                <a:cxn ang="0">
                  <a:pos x="156" y="326"/>
                </a:cxn>
                <a:cxn ang="0">
                  <a:pos x="311" y="503"/>
                </a:cxn>
                <a:cxn ang="0">
                  <a:pos x="210" y="503"/>
                </a:cxn>
              </a:cxnLst>
              <a:rect l="0" t="0" r="r" b="b"/>
              <a:pathLst>
                <a:path w="311" h="503">
                  <a:moveTo>
                    <a:pt x="210" y="503"/>
                  </a:moveTo>
                  <a:lnTo>
                    <a:pt x="78" y="340"/>
                  </a:lnTo>
                  <a:lnTo>
                    <a:pt x="75" y="340"/>
                  </a:lnTo>
                  <a:lnTo>
                    <a:pt x="75" y="503"/>
                  </a:lnTo>
                  <a:lnTo>
                    <a:pt x="0" y="503"/>
                  </a:lnTo>
                  <a:lnTo>
                    <a:pt x="0" y="0"/>
                  </a:lnTo>
                  <a:lnTo>
                    <a:pt x="75" y="0"/>
                  </a:lnTo>
                  <a:lnTo>
                    <a:pt x="75" y="319"/>
                  </a:lnTo>
                  <a:lnTo>
                    <a:pt x="78" y="319"/>
                  </a:lnTo>
                  <a:lnTo>
                    <a:pt x="203" y="163"/>
                  </a:lnTo>
                  <a:lnTo>
                    <a:pt x="300" y="163"/>
                  </a:lnTo>
                  <a:lnTo>
                    <a:pt x="156" y="326"/>
                  </a:lnTo>
                  <a:lnTo>
                    <a:pt x="311" y="503"/>
                  </a:lnTo>
                  <a:lnTo>
                    <a:pt x="210" y="503"/>
                  </a:ln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684" name="Freeform 26">
              <a:extLst>
                <a:ext uri="{FF2B5EF4-FFF2-40B4-BE49-F238E27FC236}">
                  <a16:creationId xmlns:a16="http://schemas.microsoft.com/office/drawing/2014/main" id="{E0F3B034-EBF7-4374-B7DD-7F3E2F4E0C43}"/>
                </a:ext>
              </a:extLst>
            </p:cNvPr>
            <p:cNvSpPr>
              <a:spLocks noEditPoints="1"/>
            </p:cNvSpPr>
            <p:nvPr/>
          </p:nvSpPr>
          <p:spPr bwMode="black">
            <a:xfrm>
              <a:off x="5142379" y="5036439"/>
              <a:ext cx="100414" cy="114576"/>
            </a:xfrm>
            <a:custGeom>
              <a:avLst/>
              <a:gdLst/>
              <a:ahLst/>
              <a:cxnLst>
                <a:cxn ang="0">
                  <a:pos x="34" y="85"/>
                </a:cxn>
                <a:cxn ang="0">
                  <a:pos x="46" y="115"/>
                </a:cxn>
                <a:cxn ang="0">
                  <a:pos x="77" y="125"/>
                </a:cxn>
                <a:cxn ang="0">
                  <a:pos x="100" y="121"/>
                </a:cxn>
                <a:cxn ang="0">
                  <a:pos x="120" y="111"/>
                </a:cxn>
                <a:cxn ang="0">
                  <a:pos x="120" y="139"/>
                </a:cxn>
                <a:cxn ang="0">
                  <a:pos x="112" y="143"/>
                </a:cxn>
                <a:cxn ang="0">
                  <a:pos x="101" y="146"/>
                </a:cxn>
                <a:cxn ang="0">
                  <a:pos x="86" y="149"/>
                </a:cxn>
                <a:cxn ang="0">
                  <a:pos x="69" y="151"/>
                </a:cxn>
                <a:cxn ang="0">
                  <a:pos x="40" y="146"/>
                </a:cxn>
                <a:cxn ang="0">
                  <a:pos x="19" y="132"/>
                </a:cxn>
                <a:cxn ang="0">
                  <a:pos x="5" y="108"/>
                </a:cxn>
                <a:cxn ang="0">
                  <a:pos x="0" y="77"/>
                </a:cxn>
                <a:cxn ang="0">
                  <a:pos x="7" y="42"/>
                </a:cxn>
                <a:cxn ang="0">
                  <a:pos x="22" y="18"/>
                </a:cxn>
                <a:cxn ang="0">
                  <a:pos x="44" y="4"/>
                </a:cxn>
                <a:cxn ang="0">
                  <a:pos x="69" y="0"/>
                </a:cxn>
                <a:cxn ang="0">
                  <a:pos x="96" y="5"/>
                </a:cxn>
                <a:cxn ang="0">
                  <a:pos x="116" y="19"/>
                </a:cxn>
                <a:cxn ang="0">
                  <a:pos x="128" y="41"/>
                </a:cxn>
                <a:cxn ang="0">
                  <a:pos x="132" y="69"/>
                </a:cxn>
                <a:cxn ang="0">
                  <a:pos x="132" y="85"/>
                </a:cxn>
                <a:cxn ang="0">
                  <a:pos x="34" y="85"/>
                </a:cxn>
                <a:cxn ang="0">
                  <a:pos x="98" y="46"/>
                </a:cxn>
                <a:cxn ang="0">
                  <a:pos x="92" y="35"/>
                </a:cxn>
                <a:cxn ang="0">
                  <a:pos x="83" y="28"/>
                </a:cxn>
                <a:cxn ang="0">
                  <a:pos x="69" y="25"/>
                </a:cxn>
                <a:cxn ang="0">
                  <a:pos x="56" y="28"/>
                </a:cxn>
                <a:cxn ang="0">
                  <a:pos x="46" y="35"/>
                </a:cxn>
                <a:cxn ang="0">
                  <a:pos x="38" y="46"/>
                </a:cxn>
                <a:cxn ang="0">
                  <a:pos x="34" y="60"/>
                </a:cxn>
                <a:cxn ang="0">
                  <a:pos x="99" y="60"/>
                </a:cxn>
                <a:cxn ang="0">
                  <a:pos x="98" y="46"/>
                </a:cxn>
              </a:cxnLst>
              <a:rect l="0" t="0" r="r" b="b"/>
              <a:pathLst>
                <a:path w="132" h="151">
                  <a:moveTo>
                    <a:pt x="34" y="85"/>
                  </a:moveTo>
                  <a:cubicBezTo>
                    <a:pt x="34" y="98"/>
                    <a:pt x="38" y="108"/>
                    <a:pt x="46" y="115"/>
                  </a:cubicBezTo>
                  <a:cubicBezTo>
                    <a:pt x="53" y="122"/>
                    <a:pt x="63" y="125"/>
                    <a:pt x="77" y="125"/>
                  </a:cubicBezTo>
                  <a:cubicBezTo>
                    <a:pt x="85" y="125"/>
                    <a:pt x="93" y="124"/>
                    <a:pt x="100" y="121"/>
                  </a:cubicBezTo>
                  <a:cubicBezTo>
                    <a:pt x="108" y="119"/>
                    <a:pt x="115" y="115"/>
                    <a:pt x="120" y="111"/>
                  </a:cubicBezTo>
                  <a:cubicBezTo>
                    <a:pt x="120" y="139"/>
                    <a:pt x="120" y="139"/>
                    <a:pt x="120" y="139"/>
                  </a:cubicBezTo>
                  <a:cubicBezTo>
                    <a:pt x="118" y="140"/>
                    <a:pt x="116" y="141"/>
                    <a:pt x="112" y="143"/>
                  </a:cubicBezTo>
                  <a:cubicBezTo>
                    <a:pt x="109" y="144"/>
                    <a:pt x="106" y="145"/>
                    <a:pt x="101" y="146"/>
                  </a:cubicBezTo>
                  <a:cubicBezTo>
                    <a:pt x="97" y="148"/>
                    <a:pt x="92" y="149"/>
                    <a:pt x="86" y="149"/>
                  </a:cubicBezTo>
                  <a:cubicBezTo>
                    <a:pt x="81" y="150"/>
                    <a:pt x="75" y="151"/>
                    <a:pt x="69" y="151"/>
                  </a:cubicBezTo>
                  <a:cubicBezTo>
                    <a:pt x="58" y="151"/>
                    <a:pt x="49" y="149"/>
                    <a:pt x="40" y="146"/>
                  </a:cubicBezTo>
                  <a:cubicBezTo>
                    <a:pt x="32" y="143"/>
                    <a:pt x="25" y="138"/>
                    <a:pt x="19" y="132"/>
                  </a:cubicBezTo>
                  <a:cubicBezTo>
                    <a:pt x="13" y="125"/>
                    <a:pt x="8" y="118"/>
                    <a:pt x="5" y="108"/>
                  </a:cubicBezTo>
                  <a:cubicBezTo>
                    <a:pt x="2" y="99"/>
                    <a:pt x="0" y="89"/>
                    <a:pt x="0" y="77"/>
                  </a:cubicBezTo>
                  <a:cubicBezTo>
                    <a:pt x="0" y="63"/>
                    <a:pt x="2" y="52"/>
                    <a:pt x="7" y="42"/>
                  </a:cubicBezTo>
                  <a:cubicBezTo>
                    <a:pt x="11" y="33"/>
                    <a:pt x="16" y="25"/>
                    <a:pt x="22" y="18"/>
                  </a:cubicBezTo>
                  <a:cubicBezTo>
                    <a:pt x="29" y="12"/>
                    <a:pt x="36" y="7"/>
                    <a:pt x="44" y="4"/>
                  </a:cubicBezTo>
                  <a:cubicBezTo>
                    <a:pt x="53" y="1"/>
                    <a:pt x="61" y="0"/>
                    <a:pt x="69" y="0"/>
                  </a:cubicBezTo>
                  <a:cubicBezTo>
                    <a:pt x="79" y="0"/>
                    <a:pt x="88" y="2"/>
                    <a:pt x="96" y="5"/>
                  </a:cubicBezTo>
                  <a:cubicBezTo>
                    <a:pt x="104" y="8"/>
                    <a:pt x="111" y="13"/>
                    <a:pt x="116" y="19"/>
                  </a:cubicBezTo>
                  <a:cubicBezTo>
                    <a:pt x="121" y="25"/>
                    <a:pt x="125" y="32"/>
                    <a:pt x="128" y="41"/>
                  </a:cubicBezTo>
                  <a:cubicBezTo>
                    <a:pt x="130" y="49"/>
                    <a:pt x="132" y="59"/>
                    <a:pt x="132" y="69"/>
                  </a:cubicBezTo>
                  <a:cubicBezTo>
                    <a:pt x="132" y="85"/>
                    <a:pt x="132" y="85"/>
                    <a:pt x="132" y="85"/>
                  </a:cubicBezTo>
                  <a:lnTo>
                    <a:pt x="34" y="85"/>
                  </a:lnTo>
                  <a:close/>
                  <a:moveTo>
                    <a:pt x="98" y="46"/>
                  </a:moveTo>
                  <a:cubicBezTo>
                    <a:pt x="96" y="42"/>
                    <a:pt x="95" y="38"/>
                    <a:pt x="92" y="35"/>
                  </a:cubicBezTo>
                  <a:cubicBezTo>
                    <a:pt x="90" y="32"/>
                    <a:pt x="87" y="30"/>
                    <a:pt x="83" y="28"/>
                  </a:cubicBezTo>
                  <a:cubicBezTo>
                    <a:pt x="79" y="26"/>
                    <a:pt x="74" y="25"/>
                    <a:pt x="69" y="25"/>
                  </a:cubicBezTo>
                  <a:cubicBezTo>
                    <a:pt x="64" y="25"/>
                    <a:pt x="60" y="26"/>
                    <a:pt x="56" y="28"/>
                  </a:cubicBezTo>
                  <a:cubicBezTo>
                    <a:pt x="52" y="29"/>
                    <a:pt x="49" y="32"/>
                    <a:pt x="46" y="35"/>
                  </a:cubicBezTo>
                  <a:cubicBezTo>
                    <a:pt x="43" y="38"/>
                    <a:pt x="40" y="42"/>
                    <a:pt x="38" y="46"/>
                  </a:cubicBezTo>
                  <a:cubicBezTo>
                    <a:pt x="36" y="50"/>
                    <a:pt x="35" y="55"/>
                    <a:pt x="34" y="60"/>
                  </a:cubicBezTo>
                  <a:cubicBezTo>
                    <a:pt x="99" y="60"/>
                    <a:pt x="99" y="60"/>
                    <a:pt x="99" y="60"/>
                  </a:cubicBezTo>
                  <a:cubicBezTo>
                    <a:pt x="99" y="55"/>
                    <a:pt x="99" y="51"/>
                    <a:pt x="98" y="46"/>
                  </a:cubicBez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grpSp>
      <p:grpSp>
        <p:nvGrpSpPr>
          <p:cNvPr id="520" name="Group 519">
            <a:extLst>
              <a:ext uri="{FF2B5EF4-FFF2-40B4-BE49-F238E27FC236}">
                <a16:creationId xmlns:a16="http://schemas.microsoft.com/office/drawing/2014/main" id="{2B3833D4-8DFF-4820-A340-2FD2239C4F7C}"/>
              </a:ext>
            </a:extLst>
          </p:cNvPr>
          <p:cNvGrpSpPr/>
          <p:nvPr/>
        </p:nvGrpSpPr>
        <p:grpSpPr bwMode="black">
          <a:xfrm>
            <a:off x="8109023" y="5395371"/>
            <a:ext cx="976101" cy="185744"/>
            <a:chOff x="1502088" y="4970205"/>
            <a:chExt cx="999744" cy="196837"/>
          </a:xfrm>
          <a:solidFill>
            <a:srgbClr val="FFFFFF"/>
          </a:solidFill>
          <a:effectLst/>
        </p:grpSpPr>
        <p:sp>
          <p:nvSpPr>
            <p:cNvPr id="675" name="Freeform 19">
              <a:extLst>
                <a:ext uri="{FF2B5EF4-FFF2-40B4-BE49-F238E27FC236}">
                  <a16:creationId xmlns:a16="http://schemas.microsoft.com/office/drawing/2014/main" id="{74BA912E-F6A8-49BF-B6B8-22617CE530DF}"/>
                </a:ext>
              </a:extLst>
            </p:cNvPr>
            <p:cNvSpPr>
              <a:spLocks noEditPoints="1"/>
            </p:cNvSpPr>
            <p:nvPr/>
          </p:nvSpPr>
          <p:spPr bwMode="black">
            <a:xfrm>
              <a:off x="1502088" y="4971731"/>
              <a:ext cx="187376" cy="193785"/>
            </a:xfrm>
            <a:custGeom>
              <a:avLst/>
              <a:gdLst/>
              <a:ahLst/>
              <a:cxnLst>
                <a:cxn ang="0">
                  <a:pos x="42" y="55"/>
                </a:cxn>
                <a:cxn ang="0">
                  <a:pos x="23" y="52"/>
                </a:cxn>
                <a:cxn ang="0">
                  <a:pos x="20" y="42"/>
                </a:cxn>
                <a:cxn ang="0">
                  <a:pos x="101" y="42"/>
                </a:cxn>
                <a:cxn ang="0">
                  <a:pos x="108" y="40"/>
                </a:cxn>
                <a:cxn ang="0">
                  <a:pos x="122" y="39"/>
                </a:cxn>
                <a:cxn ang="0">
                  <a:pos x="132" y="49"/>
                </a:cxn>
                <a:cxn ang="0">
                  <a:pos x="129" y="54"/>
                </a:cxn>
                <a:cxn ang="0">
                  <a:pos x="13" y="168"/>
                </a:cxn>
                <a:cxn ang="0">
                  <a:pos x="11" y="162"/>
                </a:cxn>
                <a:cxn ang="0">
                  <a:pos x="108" y="49"/>
                </a:cxn>
                <a:cxn ang="0">
                  <a:pos x="47" y="54"/>
                </a:cxn>
                <a:cxn ang="0">
                  <a:pos x="59" y="172"/>
                </a:cxn>
                <a:cxn ang="0">
                  <a:pos x="61" y="165"/>
                </a:cxn>
                <a:cxn ang="0">
                  <a:pos x="97" y="169"/>
                </a:cxn>
                <a:cxn ang="0">
                  <a:pos x="179" y="167"/>
                </a:cxn>
                <a:cxn ang="0">
                  <a:pos x="187" y="165"/>
                </a:cxn>
                <a:cxn ang="0">
                  <a:pos x="206" y="168"/>
                </a:cxn>
                <a:cxn ang="0">
                  <a:pos x="204" y="175"/>
                </a:cxn>
                <a:cxn ang="0">
                  <a:pos x="194" y="212"/>
                </a:cxn>
                <a:cxn ang="0">
                  <a:pos x="200" y="239"/>
                </a:cxn>
                <a:cxn ang="0">
                  <a:pos x="202" y="247"/>
                </a:cxn>
                <a:cxn ang="0">
                  <a:pos x="96" y="249"/>
                </a:cxn>
                <a:cxn ang="0">
                  <a:pos x="80" y="252"/>
                </a:cxn>
                <a:cxn ang="0">
                  <a:pos x="71" y="177"/>
                </a:cxn>
                <a:cxn ang="0">
                  <a:pos x="161" y="241"/>
                </a:cxn>
                <a:cxn ang="0">
                  <a:pos x="172" y="239"/>
                </a:cxn>
                <a:cxn ang="0">
                  <a:pos x="182" y="176"/>
                </a:cxn>
                <a:cxn ang="0">
                  <a:pos x="98" y="177"/>
                </a:cxn>
                <a:cxn ang="0">
                  <a:pos x="95" y="181"/>
                </a:cxn>
                <a:cxn ang="0">
                  <a:pos x="96" y="242"/>
                </a:cxn>
                <a:cxn ang="0">
                  <a:pos x="157" y="8"/>
                </a:cxn>
                <a:cxn ang="0">
                  <a:pos x="164" y="0"/>
                </a:cxn>
                <a:cxn ang="0">
                  <a:pos x="199" y="10"/>
                </a:cxn>
                <a:cxn ang="0">
                  <a:pos x="203" y="19"/>
                </a:cxn>
                <a:cxn ang="0">
                  <a:pos x="202" y="102"/>
                </a:cxn>
                <a:cxn ang="0">
                  <a:pos x="225" y="101"/>
                </a:cxn>
                <a:cxn ang="0">
                  <a:pos x="233" y="95"/>
                </a:cxn>
                <a:cxn ang="0">
                  <a:pos x="256" y="99"/>
                </a:cxn>
                <a:cxn ang="0">
                  <a:pos x="258" y="108"/>
                </a:cxn>
                <a:cxn ang="0">
                  <a:pos x="202" y="110"/>
                </a:cxn>
                <a:cxn ang="0">
                  <a:pos x="197" y="142"/>
                </a:cxn>
                <a:cxn ang="0">
                  <a:pos x="186" y="151"/>
                </a:cxn>
                <a:cxn ang="0">
                  <a:pos x="184" y="26"/>
                </a:cxn>
              </a:cxnLst>
              <a:rect l="0" t="0" r="r" b="b"/>
              <a:pathLst>
                <a:path w="260" h="269">
                  <a:moveTo>
                    <a:pt x="47" y="54"/>
                  </a:moveTo>
                  <a:cubicBezTo>
                    <a:pt x="45" y="54"/>
                    <a:pt x="44" y="55"/>
                    <a:pt x="42" y="55"/>
                  </a:cubicBezTo>
                  <a:cubicBezTo>
                    <a:pt x="40" y="57"/>
                    <a:pt x="38" y="57"/>
                    <a:pt x="36" y="57"/>
                  </a:cubicBezTo>
                  <a:cubicBezTo>
                    <a:pt x="33" y="57"/>
                    <a:pt x="29" y="55"/>
                    <a:pt x="23" y="52"/>
                  </a:cubicBezTo>
                  <a:cubicBezTo>
                    <a:pt x="15" y="48"/>
                    <a:pt x="11" y="45"/>
                    <a:pt x="11" y="43"/>
                  </a:cubicBezTo>
                  <a:cubicBezTo>
                    <a:pt x="11" y="41"/>
                    <a:pt x="14" y="41"/>
                    <a:pt x="20" y="42"/>
                  </a:cubicBezTo>
                  <a:cubicBezTo>
                    <a:pt x="32" y="43"/>
                    <a:pt x="45" y="44"/>
                    <a:pt x="58" y="43"/>
                  </a:cubicBezTo>
                  <a:cubicBezTo>
                    <a:pt x="68" y="43"/>
                    <a:pt x="82" y="43"/>
                    <a:pt x="101" y="42"/>
                  </a:cubicBezTo>
                  <a:cubicBezTo>
                    <a:pt x="103" y="42"/>
                    <a:pt x="104" y="42"/>
                    <a:pt x="105" y="41"/>
                  </a:cubicBezTo>
                  <a:cubicBezTo>
                    <a:pt x="106" y="41"/>
                    <a:pt x="107" y="41"/>
                    <a:pt x="108" y="40"/>
                  </a:cubicBezTo>
                  <a:cubicBezTo>
                    <a:pt x="110" y="40"/>
                    <a:pt x="111" y="39"/>
                    <a:pt x="113" y="39"/>
                  </a:cubicBezTo>
                  <a:cubicBezTo>
                    <a:pt x="115" y="39"/>
                    <a:pt x="118" y="39"/>
                    <a:pt x="122" y="39"/>
                  </a:cubicBezTo>
                  <a:cubicBezTo>
                    <a:pt x="130" y="40"/>
                    <a:pt x="135" y="41"/>
                    <a:pt x="136" y="43"/>
                  </a:cubicBezTo>
                  <a:cubicBezTo>
                    <a:pt x="136" y="44"/>
                    <a:pt x="135" y="46"/>
                    <a:pt x="132" y="49"/>
                  </a:cubicBezTo>
                  <a:cubicBezTo>
                    <a:pt x="131" y="51"/>
                    <a:pt x="131" y="51"/>
                    <a:pt x="130" y="52"/>
                  </a:cubicBezTo>
                  <a:cubicBezTo>
                    <a:pt x="129" y="53"/>
                    <a:pt x="129" y="54"/>
                    <a:pt x="129" y="54"/>
                  </a:cubicBezTo>
                  <a:cubicBezTo>
                    <a:pt x="114" y="79"/>
                    <a:pt x="98" y="100"/>
                    <a:pt x="81" y="118"/>
                  </a:cubicBezTo>
                  <a:cubicBezTo>
                    <a:pt x="62" y="137"/>
                    <a:pt x="39" y="154"/>
                    <a:pt x="13" y="168"/>
                  </a:cubicBezTo>
                  <a:cubicBezTo>
                    <a:pt x="5" y="172"/>
                    <a:pt x="1" y="174"/>
                    <a:pt x="0" y="172"/>
                  </a:cubicBezTo>
                  <a:cubicBezTo>
                    <a:pt x="0" y="171"/>
                    <a:pt x="3" y="168"/>
                    <a:pt x="11" y="162"/>
                  </a:cubicBezTo>
                  <a:cubicBezTo>
                    <a:pt x="35" y="146"/>
                    <a:pt x="54" y="128"/>
                    <a:pt x="70" y="110"/>
                  </a:cubicBezTo>
                  <a:cubicBezTo>
                    <a:pt x="86" y="91"/>
                    <a:pt x="99" y="71"/>
                    <a:pt x="108" y="49"/>
                  </a:cubicBezTo>
                  <a:cubicBezTo>
                    <a:pt x="53" y="52"/>
                    <a:pt x="53" y="52"/>
                    <a:pt x="53" y="52"/>
                  </a:cubicBezTo>
                  <a:cubicBezTo>
                    <a:pt x="51" y="52"/>
                    <a:pt x="49" y="53"/>
                    <a:pt x="47" y="54"/>
                  </a:cubicBezTo>
                  <a:close/>
                  <a:moveTo>
                    <a:pt x="71" y="177"/>
                  </a:moveTo>
                  <a:cubicBezTo>
                    <a:pt x="69" y="176"/>
                    <a:pt x="65" y="174"/>
                    <a:pt x="59" y="172"/>
                  </a:cubicBezTo>
                  <a:cubicBezTo>
                    <a:pt x="55" y="171"/>
                    <a:pt x="53" y="169"/>
                    <a:pt x="53" y="168"/>
                  </a:cubicBezTo>
                  <a:cubicBezTo>
                    <a:pt x="52" y="167"/>
                    <a:pt x="55" y="166"/>
                    <a:pt x="61" y="165"/>
                  </a:cubicBezTo>
                  <a:cubicBezTo>
                    <a:pt x="67" y="165"/>
                    <a:pt x="74" y="165"/>
                    <a:pt x="82" y="166"/>
                  </a:cubicBezTo>
                  <a:cubicBezTo>
                    <a:pt x="89" y="167"/>
                    <a:pt x="94" y="168"/>
                    <a:pt x="97" y="169"/>
                  </a:cubicBezTo>
                  <a:cubicBezTo>
                    <a:pt x="176" y="168"/>
                    <a:pt x="176" y="168"/>
                    <a:pt x="176" y="168"/>
                  </a:cubicBezTo>
                  <a:cubicBezTo>
                    <a:pt x="177" y="167"/>
                    <a:pt x="178" y="167"/>
                    <a:pt x="179" y="167"/>
                  </a:cubicBezTo>
                  <a:cubicBezTo>
                    <a:pt x="180" y="167"/>
                    <a:pt x="181" y="166"/>
                    <a:pt x="182" y="166"/>
                  </a:cubicBezTo>
                  <a:cubicBezTo>
                    <a:pt x="184" y="165"/>
                    <a:pt x="186" y="165"/>
                    <a:pt x="187" y="165"/>
                  </a:cubicBezTo>
                  <a:cubicBezTo>
                    <a:pt x="190" y="164"/>
                    <a:pt x="192" y="165"/>
                    <a:pt x="196" y="165"/>
                  </a:cubicBezTo>
                  <a:cubicBezTo>
                    <a:pt x="202" y="166"/>
                    <a:pt x="205" y="167"/>
                    <a:pt x="206" y="168"/>
                  </a:cubicBezTo>
                  <a:cubicBezTo>
                    <a:pt x="207" y="169"/>
                    <a:pt x="206" y="171"/>
                    <a:pt x="205" y="173"/>
                  </a:cubicBezTo>
                  <a:cubicBezTo>
                    <a:pt x="204" y="174"/>
                    <a:pt x="204" y="175"/>
                    <a:pt x="204" y="175"/>
                  </a:cubicBezTo>
                  <a:cubicBezTo>
                    <a:pt x="203" y="176"/>
                    <a:pt x="203" y="176"/>
                    <a:pt x="203" y="177"/>
                  </a:cubicBezTo>
                  <a:cubicBezTo>
                    <a:pt x="200" y="187"/>
                    <a:pt x="197" y="199"/>
                    <a:pt x="194" y="212"/>
                  </a:cubicBezTo>
                  <a:cubicBezTo>
                    <a:pt x="192" y="224"/>
                    <a:pt x="190" y="232"/>
                    <a:pt x="189" y="237"/>
                  </a:cubicBezTo>
                  <a:cubicBezTo>
                    <a:pt x="194" y="237"/>
                    <a:pt x="197" y="238"/>
                    <a:pt x="200" y="239"/>
                  </a:cubicBezTo>
                  <a:cubicBezTo>
                    <a:pt x="202" y="241"/>
                    <a:pt x="203" y="242"/>
                    <a:pt x="204" y="243"/>
                  </a:cubicBezTo>
                  <a:cubicBezTo>
                    <a:pt x="204" y="245"/>
                    <a:pt x="203" y="246"/>
                    <a:pt x="202" y="247"/>
                  </a:cubicBezTo>
                  <a:cubicBezTo>
                    <a:pt x="200" y="249"/>
                    <a:pt x="198" y="249"/>
                    <a:pt x="195" y="249"/>
                  </a:cubicBezTo>
                  <a:cubicBezTo>
                    <a:pt x="96" y="249"/>
                    <a:pt x="96" y="249"/>
                    <a:pt x="96" y="249"/>
                  </a:cubicBezTo>
                  <a:cubicBezTo>
                    <a:pt x="94" y="261"/>
                    <a:pt x="91" y="267"/>
                    <a:pt x="87" y="268"/>
                  </a:cubicBezTo>
                  <a:cubicBezTo>
                    <a:pt x="83" y="269"/>
                    <a:pt x="80" y="263"/>
                    <a:pt x="80" y="252"/>
                  </a:cubicBezTo>
                  <a:cubicBezTo>
                    <a:pt x="77" y="185"/>
                    <a:pt x="77" y="185"/>
                    <a:pt x="77" y="185"/>
                  </a:cubicBezTo>
                  <a:cubicBezTo>
                    <a:pt x="76" y="182"/>
                    <a:pt x="74" y="179"/>
                    <a:pt x="71" y="177"/>
                  </a:cubicBezTo>
                  <a:close/>
                  <a:moveTo>
                    <a:pt x="96" y="242"/>
                  </a:moveTo>
                  <a:cubicBezTo>
                    <a:pt x="161" y="241"/>
                    <a:pt x="161" y="241"/>
                    <a:pt x="161" y="241"/>
                  </a:cubicBezTo>
                  <a:cubicBezTo>
                    <a:pt x="164" y="241"/>
                    <a:pt x="166" y="240"/>
                    <a:pt x="168" y="240"/>
                  </a:cubicBezTo>
                  <a:cubicBezTo>
                    <a:pt x="169" y="240"/>
                    <a:pt x="170" y="240"/>
                    <a:pt x="172" y="239"/>
                  </a:cubicBezTo>
                  <a:cubicBezTo>
                    <a:pt x="179" y="237"/>
                    <a:pt x="179" y="237"/>
                    <a:pt x="179" y="237"/>
                  </a:cubicBezTo>
                  <a:cubicBezTo>
                    <a:pt x="182" y="176"/>
                    <a:pt x="182" y="176"/>
                    <a:pt x="182" y="176"/>
                  </a:cubicBezTo>
                  <a:cubicBezTo>
                    <a:pt x="99" y="177"/>
                    <a:pt x="99" y="177"/>
                    <a:pt x="99" y="177"/>
                  </a:cubicBezTo>
                  <a:cubicBezTo>
                    <a:pt x="98" y="177"/>
                    <a:pt x="98" y="177"/>
                    <a:pt x="98" y="177"/>
                  </a:cubicBezTo>
                  <a:cubicBezTo>
                    <a:pt x="97" y="178"/>
                    <a:pt x="96" y="179"/>
                    <a:pt x="96" y="179"/>
                  </a:cubicBezTo>
                  <a:cubicBezTo>
                    <a:pt x="95" y="179"/>
                    <a:pt x="95" y="180"/>
                    <a:pt x="95" y="181"/>
                  </a:cubicBezTo>
                  <a:cubicBezTo>
                    <a:pt x="95" y="194"/>
                    <a:pt x="95" y="194"/>
                    <a:pt x="95" y="194"/>
                  </a:cubicBezTo>
                  <a:lnTo>
                    <a:pt x="96" y="242"/>
                  </a:lnTo>
                  <a:close/>
                  <a:moveTo>
                    <a:pt x="176" y="17"/>
                  </a:moveTo>
                  <a:cubicBezTo>
                    <a:pt x="172" y="14"/>
                    <a:pt x="166" y="11"/>
                    <a:pt x="157" y="8"/>
                  </a:cubicBezTo>
                  <a:cubicBezTo>
                    <a:pt x="152" y="6"/>
                    <a:pt x="151" y="4"/>
                    <a:pt x="152" y="3"/>
                  </a:cubicBezTo>
                  <a:cubicBezTo>
                    <a:pt x="154" y="2"/>
                    <a:pt x="157" y="1"/>
                    <a:pt x="164" y="0"/>
                  </a:cubicBezTo>
                  <a:cubicBezTo>
                    <a:pt x="174" y="2"/>
                    <a:pt x="182" y="4"/>
                    <a:pt x="188" y="5"/>
                  </a:cubicBezTo>
                  <a:cubicBezTo>
                    <a:pt x="193" y="7"/>
                    <a:pt x="197" y="8"/>
                    <a:pt x="199" y="10"/>
                  </a:cubicBezTo>
                  <a:cubicBezTo>
                    <a:pt x="202" y="11"/>
                    <a:pt x="203" y="12"/>
                    <a:pt x="203" y="14"/>
                  </a:cubicBezTo>
                  <a:cubicBezTo>
                    <a:pt x="204" y="15"/>
                    <a:pt x="204" y="17"/>
                    <a:pt x="203" y="19"/>
                  </a:cubicBezTo>
                  <a:cubicBezTo>
                    <a:pt x="203" y="24"/>
                    <a:pt x="203" y="24"/>
                    <a:pt x="203" y="24"/>
                  </a:cubicBezTo>
                  <a:cubicBezTo>
                    <a:pt x="202" y="102"/>
                    <a:pt x="202" y="102"/>
                    <a:pt x="202" y="102"/>
                  </a:cubicBezTo>
                  <a:cubicBezTo>
                    <a:pt x="220" y="102"/>
                    <a:pt x="220" y="102"/>
                    <a:pt x="220" y="102"/>
                  </a:cubicBezTo>
                  <a:cubicBezTo>
                    <a:pt x="222" y="102"/>
                    <a:pt x="223" y="101"/>
                    <a:pt x="225" y="101"/>
                  </a:cubicBezTo>
                  <a:cubicBezTo>
                    <a:pt x="226" y="100"/>
                    <a:pt x="227" y="99"/>
                    <a:pt x="228" y="99"/>
                  </a:cubicBezTo>
                  <a:cubicBezTo>
                    <a:pt x="230" y="97"/>
                    <a:pt x="232" y="96"/>
                    <a:pt x="233" y="95"/>
                  </a:cubicBezTo>
                  <a:cubicBezTo>
                    <a:pt x="236" y="95"/>
                    <a:pt x="240" y="95"/>
                    <a:pt x="245" y="95"/>
                  </a:cubicBezTo>
                  <a:cubicBezTo>
                    <a:pt x="250" y="96"/>
                    <a:pt x="253" y="97"/>
                    <a:pt x="256" y="99"/>
                  </a:cubicBezTo>
                  <a:cubicBezTo>
                    <a:pt x="258" y="100"/>
                    <a:pt x="260" y="102"/>
                    <a:pt x="260" y="104"/>
                  </a:cubicBezTo>
                  <a:cubicBezTo>
                    <a:pt x="260" y="105"/>
                    <a:pt x="259" y="107"/>
                    <a:pt x="258" y="108"/>
                  </a:cubicBezTo>
                  <a:cubicBezTo>
                    <a:pt x="256" y="109"/>
                    <a:pt x="253" y="110"/>
                    <a:pt x="250" y="110"/>
                  </a:cubicBezTo>
                  <a:cubicBezTo>
                    <a:pt x="202" y="110"/>
                    <a:pt x="202" y="110"/>
                    <a:pt x="202" y="110"/>
                  </a:cubicBezTo>
                  <a:cubicBezTo>
                    <a:pt x="202" y="120"/>
                    <a:pt x="202" y="120"/>
                    <a:pt x="202" y="120"/>
                  </a:cubicBezTo>
                  <a:cubicBezTo>
                    <a:pt x="201" y="129"/>
                    <a:pt x="199" y="136"/>
                    <a:pt x="197" y="142"/>
                  </a:cubicBezTo>
                  <a:cubicBezTo>
                    <a:pt x="195" y="148"/>
                    <a:pt x="193" y="151"/>
                    <a:pt x="191" y="153"/>
                  </a:cubicBezTo>
                  <a:cubicBezTo>
                    <a:pt x="189" y="155"/>
                    <a:pt x="187" y="154"/>
                    <a:pt x="186" y="151"/>
                  </a:cubicBezTo>
                  <a:cubicBezTo>
                    <a:pt x="185" y="147"/>
                    <a:pt x="184" y="141"/>
                    <a:pt x="184" y="133"/>
                  </a:cubicBezTo>
                  <a:cubicBezTo>
                    <a:pt x="184" y="26"/>
                    <a:pt x="184" y="26"/>
                    <a:pt x="184" y="26"/>
                  </a:cubicBezTo>
                  <a:cubicBezTo>
                    <a:pt x="184" y="23"/>
                    <a:pt x="181" y="20"/>
                    <a:pt x="176" y="17"/>
                  </a:cubicBez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676" name="Freeform 20">
              <a:extLst>
                <a:ext uri="{FF2B5EF4-FFF2-40B4-BE49-F238E27FC236}">
                  <a16:creationId xmlns:a16="http://schemas.microsoft.com/office/drawing/2014/main" id="{748F07C7-2B9A-4A60-871E-872452E8E945}"/>
                </a:ext>
              </a:extLst>
            </p:cNvPr>
            <p:cNvSpPr>
              <a:spLocks noEditPoints="1"/>
            </p:cNvSpPr>
            <p:nvPr/>
          </p:nvSpPr>
          <p:spPr bwMode="black">
            <a:xfrm>
              <a:off x="1695262" y="4970205"/>
              <a:ext cx="195921" cy="195311"/>
            </a:xfrm>
            <a:custGeom>
              <a:avLst/>
              <a:gdLst/>
              <a:ahLst/>
              <a:cxnLst>
                <a:cxn ang="0">
                  <a:pos x="86" y="53"/>
                </a:cxn>
                <a:cxn ang="0">
                  <a:pos x="75" y="43"/>
                </a:cxn>
                <a:cxn ang="0">
                  <a:pos x="71" y="35"/>
                </a:cxn>
                <a:cxn ang="0">
                  <a:pos x="85" y="37"/>
                </a:cxn>
                <a:cxn ang="0">
                  <a:pos x="111" y="52"/>
                </a:cxn>
                <a:cxn ang="0">
                  <a:pos x="111" y="63"/>
                </a:cxn>
                <a:cxn ang="0">
                  <a:pos x="104" y="75"/>
                </a:cxn>
                <a:cxn ang="0">
                  <a:pos x="96" y="90"/>
                </a:cxn>
                <a:cxn ang="0">
                  <a:pos x="91" y="100"/>
                </a:cxn>
                <a:cxn ang="0">
                  <a:pos x="104" y="116"/>
                </a:cxn>
                <a:cxn ang="0">
                  <a:pos x="122" y="132"/>
                </a:cxn>
                <a:cxn ang="0">
                  <a:pos x="130" y="138"/>
                </a:cxn>
                <a:cxn ang="0">
                  <a:pos x="138" y="144"/>
                </a:cxn>
                <a:cxn ang="0">
                  <a:pos x="147" y="159"/>
                </a:cxn>
                <a:cxn ang="0">
                  <a:pos x="150" y="171"/>
                </a:cxn>
                <a:cxn ang="0">
                  <a:pos x="149" y="179"/>
                </a:cxn>
                <a:cxn ang="0">
                  <a:pos x="144" y="181"/>
                </a:cxn>
                <a:cxn ang="0">
                  <a:pos x="139" y="178"/>
                </a:cxn>
                <a:cxn ang="0">
                  <a:pos x="118" y="150"/>
                </a:cxn>
                <a:cxn ang="0">
                  <a:pos x="86" y="108"/>
                </a:cxn>
                <a:cxn ang="0">
                  <a:pos x="50" y="151"/>
                </a:cxn>
                <a:cxn ang="0">
                  <a:pos x="10" y="185"/>
                </a:cxn>
                <a:cxn ang="0">
                  <a:pos x="1" y="189"/>
                </a:cxn>
                <a:cxn ang="0">
                  <a:pos x="6" y="182"/>
                </a:cxn>
                <a:cxn ang="0">
                  <a:pos x="51" y="131"/>
                </a:cxn>
                <a:cxn ang="0">
                  <a:pos x="89" y="61"/>
                </a:cxn>
                <a:cxn ang="0">
                  <a:pos x="89" y="59"/>
                </a:cxn>
                <a:cxn ang="0">
                  <a:pos x="86" y="53"/>
                </a:cxn>
                <a:cxn ang="0">
                  <a:pos x="190" y="20"/>
                </a:cxn>
                <a:cxn ang="0">
                  <a:pos x="171" y="8"/>
                </a:cxn>
                <a:cxn ang="0">
                  <a:pos x="164" y="3"/>
                </a:cxn>
                <a:cxn ang="0">
                  <a:pos x="174" y="0"/>
                </a:cxn>
                <a:cxn ang="0">
                  <a:pos x="191" y="4"/>
                </a:cxn>
                <a:cxn ang="0">
                  <a:pos x="206" y="8"/>
                </a:cxn>
                <a:cxn ang="0">
                  <a:pos x="215" y="14"/>
                </a:cxn>
                <a:cxn ang="0">
                  <a:pos x="215" y="21"/>
                </a:cxn>
                <a:cxn ang="0">
                  <a:pos x="215" y="25"/>
                </a:cxn>
                <a:cxn ang="0">
                  <a:pos x="215" y="138"/>
                </a:cxn>
                <a:cxn ang="0">
                  <a:pos x="219" y="138"/>
                </a:cxn>
                <a:cxn ang="0">
                  <a:pos x="226" y="138"/>
                </a:cxn>
                <a:cxn ang="0">
                  <a:pos x="232" y="136"/>
                </a:cxn>
                <a:cxn ang="0">
                  <a:pos x="236" y="134"/>
                </a:cxn>
                <a:cxn ang="0">
                  <a:pos x="243" y="131"/>
                </a:cxn>
                <a:cxn ang="0">
                  <a:pos x="260" y="131"/>
                </a:cxn>
                <a:cxn ang="0">
                  <a:pos x="269" y="133"/>
                </a:cxn>
                <a:cxn ang="0">
                  <a:pos x="272" y="138"/>
                </a:cxn>
                <a:cxn ang="0">
                  <a:pos x="270" y="144"/>
                </a:cxn>
                <a:cxn ang="0">
                  <a:pos x="264" y="146"/>
                </a:cxn>
                <a:cxn ang="0">
                  <a:pos x="215" y="147"/>
                </a:cxn>
                <a:cxn ang="0">
                  <a:pos x="215" y="209"/>
                </a:cxn>
                <a:cxn ang="0">
                  <a:pos x="213" y="242"/>
                </a:cxn>
                <a:cxn ang="0">
                  <a:pos x="209" y="261"/>
                </a:cxn>
                <a:cxn ang="0">
                  <a:pos x="201" y="271"/>
                </a:cxn>
                <a:cxn ang="0">
                  <a:pos x="197" y="258"/>
                </a:cxn>
                <a:cxn ang="0">
                  <a:pos x="197" y="29"/>
                </a:cxn>
                <a:cxn ang="0">
                  <a:pos x="190" y="20"/>
                </a:cxn>
              </a:cxnLst>
              <a:rect l="0" t="0" r="r" b="b"/>
              <a:pathLst>
                <a:path w="272" h="271">
                  <a:moveTo>
                    <a:pt x="86" y="53"/>
                  </a:moveTo>
                  <a:cubicBezTo>
                    <a:pt x="84" y="50"/>
                    <a:pt x="80" y="47"/>
                    <a:pt x="75" y="43"/>
                  </a:cubicBezTo>
                  <a:cubicBezTo>
                    <a:pt x="70" y="39"/>
                    <a:pt x="68" y="36"/>
                    <a:pt x="71" y="35"/>
                  </a:cubicBezTo>
                  <a:cubicBezTo>
                    <a:pt x="73" y="34"/>
                    <a:pt x="78" y="35"/>
                    <a:pt x="85" y="37"/>
                  </a:cubicBezTo>
                  <a:cubicBezTo>
                    <a:pt x="100" y="43"/>
                    <a:pt x="108" y="48"/>
                    <a:pt x="111" y="52"/>
                  </a:cubicBezTo>
                  <a:cubicBezTo>
                    <a:pt x="113" y="54"/>
                    <a:pt x="113" y="58"/>
                    <a:pt x="111" y="63"/>
                  </a:cubicBezTo>
                  <a:cubicBezTo>
                    <a:pt x="109" y="66"/>
                    <a:pt x="107" y="70"/>
                    <a:pt x="104" y="75"/>
                  </a:cubicBezTo>
                  <a:cubicBezTo>
                    <a:pt x="103" y="78"/>
                    <a:pt x="100" y="84"/>
                    <a:pt x="96" y="90"/>
                  </a:cubicBezTo>
                  <a:cubicBezTo>
                    <a:pt x="91" y="100"/>
                    <a:pt x="91" y="100"/>
                    <a:pt x="91" y="100"/>
                  </a:cubicBezTo>
                  <a:cubicBezTo>
                    <a:pt x="94" y="105"/>
                    <a:pt x="98" y="111"/>
                    <a:pt x="104" y="116"/>
                  </a:cubicBezTo>
                  <a:cubicBezTo>
                    <a:pt x="108" y="120"/>
                    <a:pt x="114" y="126"/>
                    <a:pt x="122" y="132"/>
                  </a:cubicBezTo>
                  <a:cubicBezTo>
                    <a:pt x="130" y="138"/>
                    <a:pt x="130" y="138"/>
                    <a:pt x="130" y="138"/>
                  </a:cubicBezTo>
                  <a:cubicBezTo>
                    <a:pt x="133" y="140"/>
                    <a:pt x="136" y="142"/>
                    <a:pt x="138" y="144"/>
                  </a:cubicBezTo>
                  <a:cubicBezTo>
                    <a:pt x="140" y="147"/>
                    <a:pt x="143" y="152"/>
                    <a:pt x="147" y="159"/>
                  </a:cubicBezTo>
                  <a:cubicBezTo>
                    <a:pt x="149" y="163"/>
                    <a:pt x="150" y="167"/>
                    <a:pt x="150" y="171"/>
                  </a:cubicBezTo>
                  <a:cubicBezTo>
                    <a:pt x="151" y="174"/>
                    <a:pt x="150" y="177"/>
                    <a:pt x="149" y="179"/>
                  </a:cubicBezTo>
                  <a:cubicBezTo>
                    <a:pt x="148" y="180"/>
                    <a:pt x="146" y="181"/>
                    <a:pt x="144" y="181"/>
                  </a:cubicBezTo>
                  <a:cubicBezTo>
                    <a:pt x="143" y="181"/>
                    <a:pt x="141" y="180"/>
                    <a:pt x="139" y="178"/>
                  </a:cubicBezTo>
                  <a:cubicBezTo>
                    <a:pt x="118" y="150"/>
                    <a:pt x="118" y="150"/>
                    <a:pt x="118" y="150"/>
                  </a:cubicBezTo>
                  <a:cubicBezTo>
                    <a:pt x="86" y="108"/>
                    <a:pt x="86" y="108"/>
                    <a:pt x="86" y="108"/>
                  </a:cubicBezTo>
                  <a:cubicBezTo>
                    <a:pt x="76" y="123"/>
                    <a:pt x="64" y="137"/>
                    <a:pt x="50" y="151"/>
                  </a:cubicBezTo>
                  <a:cubicBezTo>
                    <a:pt x="37" y="164"/>
                    <a:pt x="24" y="176"/>
                    <a:pt x="10" y="185"/>
                  </a:cubicBezTo>
                  <a:cubicBezTo>
                    <a:pt x="5" y="188"/>
                    <a:pt x="2" y="190"/>
                    <a:pt x="1" y="189"/>
                  </a:cubicBezTo>
                  <a:cubicBezTo>
                    <a:pt x="0" y="188"/>
                    <a:pt x="2" y="185"/>
                    <a:pt x="6" y="182"/>
                  </a:cubicBezTo>
                  <a:cubicBezTo>
                    <a:pt x="22" y="167"/>
                    <a:pt x="37" y="151"/>
                    <a:pt x="51" y="131"/>
                  </a:cubicBezTo>
                  <a:cubicBezTo>
                    <a:pt x="69" y="107"/>
                    <a:pt x="81" y="83"/>
                    <a:pt x="89" y="61"/>
                  </a:cubicBezTo>
                  <a:cubicBezTo>
                    <a:pt x="89" y="59"/>
                    <a:pt x="89" y="59"/>
                    <a:pt x="89" y="59"/>
                  </a:cubicBezTo>
                  <a:cubicBezTo>
                    <a:pt x="89" y="57"/>
                    <a:pt x="87" y="55"/>
                    <a:pt x="86" y="53"/>
                  </a:cubicBezTo>
                  <a:close/>
                  <a:moveTo>
                    <a:pt x="190" y="20"/>
                  </a:moveTo>
                  <a:cubicBezTo>
                    <a:pt x="186" y="17"/>
                    <a:pt x="180" y="13"/>
                    <a:pt x="171" y="8"/>
                  </a:cubicBezTo>
                  <a:cubicBezTo>
                    <a:pt x="166" y="6"/>
                    <a:pt x="164" y="4"/>
                    <a:pt x="164" y="3"/>
                  </a:cubicBezTo>
                  <a:cubicBezTo>
                    <a:pt x="164" y="1"/>
                    <a:pt x="168" y="0"/>
                    <a:pt x="174" y="0"/>
                  </a:cubicBezTo>
                  <a:cubicBezTo>
                    <a:pt x="179" y="1"/>
                    <a:pt x="185" y="2"/>
                    <a:pt x="191" y="4"/>
                  </a:cubicBezTo>
                  <a:cubicBezTo>
                    <a:pt x="195" y="5"/>
                    <a:pt x="200" y="6"/>
                    <a:pt x="206" y="8"/>
                  </a:cubicBezTo>
                  <a:cubicBezTo>
                    <a:pt x="211" y="10"/>
                    <a:pt x="213" y="12"/>
                    <a:pt x="215" y="14"/>
                  </a:cubicBezTo>
                  <a:cubicBezTo>
                    <a:pt x="215" y="16"/>
                    <a:pt x="216" y="18"/>
                    <a:pt x="215" y="21"/>
                  </a:cubicBezTo>
                  <a:cubicBezTo>
                    <a:pt x="215" y="25"/>
                    <a:pt x="215" y="25"/>
                    <a:pt x="215" y="25"/>
                  </a:cubicBezTo>
                  <a:cubicBezTo>
                    <a:pt x="215" y="138"/>
                    <a:pt x="215" y="138"/>
                    <a:pt x="215" y="138"/>
                  </a:cubicBezTo>
                  <a:cubicBezTo>
                    <a:pt x="219" y="138"/>
                    <a:pt x="219" y="138"/>
                    <a:pt x="219" y="138"/>
                  </a:cubicBezTo>
                  <a:cubicBezTo>
                    <a:pt x="226" y="138"/>
                    <a:pt x="226" y="138"/>
                    <a:pt x="226" y="138"/>
                  </a:cubicBezTo>
                  <a:cubicBezTo>
                    <a:pt x="228" y="137"/>
                    <a:pt x="230" y="137"/>
                    <a:pt x="232" y="136"/>
                  </a:cubicBezTo>
                  <a:cubicBezTo>
                    <a:pt x="233" y="136"/>
                    <a:pt x="234" y="135"/>
                    <a:pt x="236" y="134"/>
                  </a:cubicBezTo>
                  <a:cubicBezTo>
                    <a:pt x="238" y="132"/>
                    <a:pt x="241" y="132"/>
                    <a:pt x="243" y="131"/>
                  </a:cubicBezTo>
                  <a:cubicBezTo>
                    <a:pt x="247" y="130"/>
                    <a:pt x="253" y="130"/>
                    <a:pt x="260" y="131"/>
                  </a:cubicBezTo>
                  <a:cubicBezTo>
                    <a:pt x="264" y="131"/>
                    <a:pt x="267" y="132"/>
                    <a:pt x="269" y="133"/>
                  </a:cubicBezTo>
                  <a:cubicBezTo>
                    <a:pt x="271" y="135"/>
                    <a:pt x="272" y="136"/>
                    <a:pt x="272" y="138"/>
                  </a:cubicBezTo>
                  <a:cubicBezTo>
                    <a:pt x="272" y="140"/>
                    <a:pt x="271" y="142"/>
                    <a:pt x="270" y="144"/>
                  </a:cubicBezTo>
                  <a:cubicBezTo>
                    <a:pt x="268" y="145"/>
                    <a:pt x="266" y="146"/>
                    <a:pt x="264" y="146"/>
                  </a:cubicBezTo>
                  <a:cubicBezTo>
                    <a:pt x="215" y="147"/>
                    <a:pt x="215" y="147"/>
                    <a:pt x="215" y="147"/>
                  </a:cubicBezTo>
                  <a:cubicBezTo>
                    <a:pt x="215" y="209"/>
                    <a:pt x="215" y="209"/>
                    <a:pt x="215" y="209"/>
                  </a:cubicBezTo>
                  <a:cubicBezTo>
                    <a:pt x="214" y="222"/>
                    <a:pt x="214" y="233"/>
                    <a:pt x="213" y="242"/>
                  </a:cubicBezTo>
                  <a:cubicBezTo>
                    <a:pt x="212" y="248"/>
                    <a:pt x="211" y="255"/>
                    <a:pt x="209" y="261"/>
                  </a:cubicBezTo>
                  <a:cubicBezTo>
                    <a:pt x="206" y="267"/>
                    <a:pt x="204" y="270"/>
                    <a:pt x="201" y="271"/>
                  </a:cubicBezTo>
                  <a:cubicBezTo>
                    <a:pt x="199" y="271"/>
                    <a:pt x="197" y="267"/>
                    <a:pt x="197" y="258"/>
                  </a:cubicBezTo>
                  <a:cubicBezTo>
                    <a:pt x="197" y="29"/>
                    <a:pt x="197" y="29"/>
                    <a:pt x="197" y="29"/>
                  </a:cubicBezTo>
                  <a:cubicBezTo>
                    <a:pt x="197" y="26"/>
                    <a:pt x="195" y="23"/>
                    <a:pt x="190" y="20"/>
                  </a:cubicBez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677" name="Freeform 21">
              <a:extLst>
                <a:ext uri="{FF2B5EF4-FFF2-40B4-BE49-F238E27FC236}">
                  <a16:creationId xmlns:a16="http://schemas.microsoft.com/office/drawing/2014/main" id="{B43E8C7F-BC23-404C-BD6E-5E827C77157D}"/>
                </a:ext>
              </a:extLst>
            </p:cNvPr>
            <p:cNvSpPr>
              <a:spLocks noEditPoints="1"/>
            </p:cNvSpPr>
            <p:nvPr/>
          </p:nvSpPr>
          <p:spPr bwMode="black">
            <a:xfrm>
              <a:off x="1909188" y="4970205"/>
              <a:ext cx="186765" cy="196837"/>
            </a:xfrm>
            <a:custGeom>
              <a:avLst/>
              <a:gdLst/>
              <a:ahLst/>
              <a:cxnLst>
                <a:cxn ang="0">
                  <a:pos x="125" y="47"/>
                </a:cxn>
                <a:cxn ang="0">
                  <a:pos x="145" y="44"/>
                </a:cxn>
                <a:cxn ang="0">
                  <a:pos x="161" y="51"/>
                </a:cxn>
                <a:cxn ang="0">
                  <a:pos x="149" y="58"/>
                </a:cxn>
                <a:cxn ang="0">
                  <a:pos x="84" y="60"/>
                </a:cxn>
                <a:cxn ang="0">
                  <a:pos x="89" y="73"/>
                </a:cxn>
                <a:cxn ang="0">
                  <a:pos x="89" y="77"/>
                </a:cxn>
                <a:cxn ang="0">
                  <a:pos x="134" y="119"/>
                </a:cxn>
                <a:cxn ang="0">
                  <a:pos x="83" y="156"/>
                </a:cxn>
                <a:cxn ang="0">
                  <a:pos x="29" y="119"/>
                </a:cxn>
                <a:cxn ang="0">
                  <a:pos x="75" y="76"/>
                </a:cxn>
                <a:cxn ang="0">
                  <a:pos x="74" y="61"/>
                </a:cxn>
                <a:cxn ang="0">
                  <a:pos x="38" y="64"/>
                </a:cxn>
                <a:cxn ang="0">
                  <a:pos x="32" y="66"/>
                </a:cxn>
                <a:cxn ang="0">
                  <a:pos x="7" y="58"/>
                </a:cxn>
                <a:cxn ang="0">
                  <a:pos x="10" y="51"/>
                </a:cxn>
                <a:cxn ang="0">
                  <a:pos x="109" y="52"/>
                </a:cxn>
                <a:cxn ang="0">
                  <a:pos x="121" y="49"/>
                </a:cxn>
                <a:cxn ang="0">
                  <a:pos x="44" y="17"/>
                </a:cxn>
                <a:cxn ang="0">
                  <a:pos x="50" y="12"/>
                </a:cxn>
                <a:cxn ang="0">
                  <a:pos x="102" y="14"/>
                </a:cxn>
                <a:cxn ang="0">
                  <a:pos x="114" y="21"/>
                </a:cxn>
                <a:cxn ang="0">
                  <a:pos x="99" y="28"/>
                </a:cxn>
                <a:cxn ang="0">
                  <a:pos x="56" y="25"/>
                </a:cxn>
                <a:cxn ang="0">
                  <a:pos x="45" y="114"/>
                </a:cxn>
                <a:cxn ang="0">
                  <a:pos x="82" y="144"/>
                </a:cxn>
                <a:cxn ang="0">
                  <a:pos x="118" y="114"/>
                </a:cxn>
                <a:cxn ang="0">
                  <a:pos x="82" y="85"/>
                </a:cxn>
                <a:cxn ang="0">
                  <a:pos x="80" y="182"/>
                </a:cxn>
                <a:cxn ang="0">
                  <a:pos x="58" y="172"/>
                </a:cxn>
                <a:cxn ang="0">
                  <a:pos x="98" y="173"/>
                </a:cxn>
                <a:cxn ang="0">
                  <a:pos x="102" y="182"/>
                </a:cxn>
                <a:cxn ang="0">
                  <a:pos x="182" y="197"/>
                </a:cxn>
                <a:cxn ang="0">
                  <a:pos x="178" y="169"/>
                </a:cxn>
                <a:cxn ang="0">
                  <a:pos x="159" y="159"/>
                </a:cxn>
                <a:cxn ang="0">
                  <a:pos x="197" y="161"/>
                </a:cxn>
                <a:cxn ang="0">
                  <a:pos x="199" y="172"/>
                </a:cxn>
                <a:cxn ang="0">
                  <a:pos x="199" y="230"/>
                </a:cxn>
                <a:cxn ang="0">
                  <a:pos x="188" y="270"/>
                </a:cxn>
                <a:cxn ang="0">
                  <a:pos x="101" y="254"/>
                </a:cxn>
                <a:cxn ang="0">
                  <a:pos x="85" y="261"/>
                </a:cxn>
                <a:cxn ang="0">
                  <a:pos x="85" y="189"/>
                </a:cxn>
                <a:cxn ang="0">
                  <a:pos x="102" y="246"/>
                </a:cxn>
                <a:cxn ang="0">
                  <a:pos x="182" y="205"/>
                </a:cxn>
                <a:cxn ang="0">
                  <a:pos x="102" y="246"/>
                </a:cxn>
                <a:cxn ang="0">
                  <a:pos x="161" y="8"/>
                </a:cxn>
                <a:cxn ang="0">
                  <a:pos x="165" y="0"/>
                </a:cxn>
                <a:cxn ang="0">
                  <a:pos x="184" y="4"/>
                </a:cxn>
                <a:cxn ang="0">
                  <a:pos x="201" y="12"/>
                </a:cxn>
                <a:cxn ang="0">
                  <a:pos x="201" y="23"/>
                </a:cxn>
                <a:cxn ang="0">
                  <a:pos x="213" y="103"/>
                </a:cxn>
                <a:cxn ang="0">
                  <a:pos x="222" y="99"/>
                </a:cxn>
                <a:cxn ang="0">
                  <a:pos x="248" y="95"/>
                </a:cxn>
                <a:cxn ang="0">
                  <a:pos x="259" y="103"/>
                </a:cxn>
                <a:cxn ang="0">
                  <a:pos x="251" y="110"/>
                </a:cxn>
                <a:cxn ang="0">
                  <a:pos x="199" y="127"/>
                </a:cxn>
                <a:cxn ang="0">
                  <a:pos x="187" y="151"/>
                </a:cxn>
                <a:cxn ang="0">
                  <a:pos x="183" y="26"/>
                </a:cxn>
              </a:cxnLst>
              <a:rect l="0" t="0" r="r" b="b"/>
              <a:pathLst>
                <a:path w="259" h="273">
                  <a:moveTo>
                    <a:pt x="121" y="49"/>
                  </a:moveTo>
                  <a:cubicBezTo>
                    <a:pt x="122" y="49"/>
                    <a:pt x="123" y="48"/>
                    <a:pt x="125" y="47"/>
                  </a:cubicBezTo>
                  <a:cubicBezTo>
                    <a:pt x="127" y="46"/>
                    <a:pt x="129" y="45"/>
                    <a:pt x="131" y="45"/>
                  </a:cubicBezTo>
                  <a:cubicBezTo>
                    <a:pt x="134" y="44"/>
                    <a:pt x="139" y="44"/>
                    <a:pt x="145" y="44"/>
                  </a:cubicBezTo>
                  <a:cubicBezTo>
                    <a:pt x="150" y="44"/>
                    <a:pt x="154" y="44"/>
                    <a:pt x="156" y="46"/>
                  </a:cubicBezTo>
                  <a:cubicBezTo>
                    <a:pt x="159" y="47"/>
                    <a:pt x="161" y="49"/>
                    <a:pt x="161" y="51"/>
                  </a:cubicBezTo>
                  <a:cubicBezTo>
                    <a:pt x="161" y="52"/>
                    <a:pt x="160" y="54"/>
                    <a:pt x="158" y="55"/>
                  </a:cubicBezTo>
                  <a:cubicBezTo>
                    <a:pt x="155" y="57"/>
                    <a:pt x="152" y="58"/>
                    <a:pt x="149" y="58"/>
                  </a:cubicBezTo>
                  <a:cubicBezTo>
                    <a:pt x="137" y="58"/>
                    <a:pt x="125" y="58"/>
                    <a:pt x="113" y="59"/>
                  </a:cubicBezTo>
                  <a:cubicBezTo>
                    <a:pt x="102" y="59"/>
                    <a:pt x="92" y="60"/>
                    <a:pt x="84" y="60"/>
                  </a:cubicBezTo>
                  <a:cubicBezTo>
                    <a:pt x="87" y="63"/>
                    <a:pt x="89" y="65"/>
                    <a:pt x="90" y="68"/>
                  </a:cubicBezTo>
                  <a:cubicBezTo>
                    <a:pt x="90" y="69"/>
                    <a:pt x="90" y="71"/>
                    <a:pt x="89" y="73"/>
                  </a:cubicBezTo>
                  <a:cubicBezTo>
                    <a:pt x="89" y="73"/>
                    <a:pt x="89" y="74"/>
                    <a:pt x="89" y="75"/>
                  </a:cubicBezTo>
                  <a:cubicBezTo>
                    <a:pt x="89" y="75"/>
                    <a:pt x="89" y="76"/>
                    <a:pt x="89" y="77"/>
                  </a:cubicBezTo>
                  <a:cubicBezTo>
                    <a:pt x="105" y="78"/>
                    <a:pt x="117" y="84"/>
                    <a:pt x="125" y="92"/>
                  </a:cubicBezTo>
                  <a:cubicBezTo>
                    <a:pt x="132" y="100"/>
                    <a:pt x="135" y="109"/>
                    <a:pt x="134" y="119"/>
                  </a:cubicBezTo>
                  <a:cubicBezTo>
                    <a:pt x="133" y="129"/>
                    <a:pt x="128" y="137"/>
                    <a:pt x="119" y="144"/>
                  </a:cubicBezTo>
                  <a:cubicBezTo>
                    <a:pt x="110" y="152"/>
                    <a:pt x="98" y="156"/>
                    <a:pt x="83" y="156"/>
                  </a:cubicBezTo>
                  <a:cubicBezTo>
                    <a:pt x="67" y="156"/>
                    <a:pt x="55" y="152"/>
                    <a:pt x="44" y="144"/>
                  </a:cubicBezTo>
                  <a:cubicBezTo>
                    <a:pt x="35" y="137"/>
                    <a:pt x="30" y="129"/>
                    <a:pt x="29" y="119"/>
                  </a:cubicBezTo>
                  <a:cubicBezTo>
                    <a:pt x="28" y="109"/>
                    <a:pt x="31" y="100"/>
                    <a:pt x="38" y="92"/>
                  </a:cubicBezTo>
                  <a:cubicBezTo>
                    <a:pt x="47" y="83"/>
                    <a:pt x="59" y="78"/>
                    <a:pt x="75" y="76"/>
                  </a:cubicBezTo>
                  <a:cubicBezTo>
                    <a:pt x="78" y="74"/>
                    <a:pt x="79" y="72"/>
                    <a:pt x="78" y="69"/>
                  </a:cubicBezTo>
                  <a:cubicBezTo>
                    <a:pt x="78" y="67"/>
                    <a:pt x="76" y="64"/>
                    <a:pt x="74" y="61"/>
                  </a:cubicBezTo>
                  <a:cubicBezTo>
                    <a:pt x="68" y="61"/>
                    <a:pt x="63" y="61"/>
                    <a:pt x="58" y="62"/>
                  </a:cubicBezTo>
                  <a:cubicBezTo>
                    <a:pt x="52" y="62"/>
                    <a:pt x="45" y="63"/>
                    <a:pt x="38" y="64"/>
                  </a:cubicBezTo>
                  <a:cubicBezTo>
                    <a:pt x="37" y="64"/>
                    <a:pt x="35" y="64"/>
                    <a:pt x="34" y="65"/>
                  </a:cubicBezTo>
                  <a:cubicBezTo>
                    <a:pt x="34" y="65"/>
                    <a:pt x="33" y="65"/>
                    <a:pt x="32" y="66"/>
                  </a:cubicBezTo>
                  <a:cubicBezTo>
                    <a:pt x="30" y="67"/>
                    <a:pt x="27" y="67"/>
                    <a:pt x="25" y="67"/>
                  </a:cubicBezTo>
                  <a:cubicBezTo>
                    <a:pt x="21" y="66"/>
                    <a:pt x="15" y="63"/>
                    <a:pt x="7" y="58"/>
                  </a:cubicBezTo>
                  <a:cubicBezTo>
                    <a:pt x="2" y="55"/>
                    <a:pt x="0" y="53"/>
                    <a:pt x="0" y="52"/>
                  </a:cubicBezTo>
                  <a:cubicBezTo>
                    <a:pt x="1" y="50"/>
                    <a:pt x="4" y="50"/>
                    <a:pt x="10" y="51"/>
                  </a:cubicBezTo>
                  <a:cubicBezTo>
                    <a:pt x="23" y="53"/>
                    <a:pt x="36" y="54"/>
                    <a:pt x="51" y="54"/>
                  </a:cubicBezTo>
                  <a:cubicBezTo>
                    <a:pt x="65" y="54"/>
                    <a:pt x="85" y="54"/>
                    <a:pt x="109" y="52"/>
                  </a:cubicBezTo>
                  <a:cubicBezTo>
                    <a:pt x="113" y="51"/>
                    <a:pt x="113" y="51"/>
                    <a:pt x="113" y="51"/>
                  </a:cubicBezTo>
                  <a:cubicBezTo>
                    <a:pt x="116" y="51"/>
                    <a:pt x="118" y="50"/>
                    <a:pt x="121" y="49"/>
                  </a:cubicBezTo>
                  <a:close/>
                  <a:moveTo>
                    <a:pt x="56" y="25"/>
                  </a:moveTo>
                  <a:cubicBezTo>
                    <a:pt x="52" y="23"/>
                    <a:pt x="48" y="20"/>
                    <a:pt x="44" y="17"/>
                  </a:cubicBezTo>
                  <a:cubicBezTo>
                    <a:pt x="42" y="15"/>
                    <a:pt x="40" y="13"/>
                    <a:pt x="41" y="12"/>
                  </a:cubicBezTo>
                  <a:cubicBezTo>
                    <a:pt x="41" y="11"/>
                    <a:pt x="45" y="11"/>
                    <a:pt x="50" y="12"/>
                  </a:cubicBezTo>
                  <a:cubicBezTo>
                    <a:pt x="57" y="13"/>
                    <a:pt x="63" y="14"/>
                    <a:pt x="68" y="14"/>
                  </a:cubicBezTo>
                  <a:cubicBezTo>
                    <a:pt x="76" y="14"/>
                    <a:pt x="87" y="14"/>
                    <a:pt x="102" y="14"/>
                  </a:cubicBezTo>
                  <a:cubicBezTo>
                    <a:pt x="106" y="14"/>
                    <a:pt x="109" y="15"/>
                    <a:pt x="112" y="17"/>
                  </a:cubicBezTo>
                  <a:cubicBezTo>
                    <a:pt x="114" y="18"/>
                    <a:pt x="115" y="19"/>
                    <a:pt x="114" y="21"/>
                  </a:cubicBezTo>
                  <a:cubicBezTo>
                    <a:pt x="114" y="23"/>
                    <a:pt x="113" y="24"/>
                    <a:pt x="110" y="26"/>
                  </a:cubicBezTo>
                  <a:cubicBezTo>
                    <a:pt x="108" y="27"/>
                    <a:pt x="104" y="28"/>
                    <a:pt x="99" y="28"/>
                  </a:cubicBezTo>
                  <a:cubicBezTo>
                    <a:pt x="65" y="29"/>
                    <a:pt x="65" y="29"/>
                    <a:pt x="65" y="29"/>
                  </a:cubicBezTo>
                  <a:cubicBezTo>
                    <a:pt x="63" y="29"/>
                    <a:pt x="60" y="27"/>
                    <a:pt x="56" y="25"/>
                  </a:cubicBezTo>
                  <a:close/>
                  <a:moveTo>
                    <a:pt x="55" y="94"/>
                  </a:moveTo>
                  <a:cubicBezTo>
                    <a:pt x="48" y="99"/>
                    <a:pt x="45" y="106"/>
                    <a:pt x="45" y="114"/>
                  </a:cubicBezTo>
                  <a:cubicBezTo>
                    <a:pt x="45" y="122"/>
                    <a:pt x="48" y="129"/>
                    <a:pt x="55" y="135"/>
                  </a:cubicBezTo>
                  <a:cubicBezTo>
                    <a:pt x="61" y="141"/>
                    <a:pt x="70" y="144"/>
                    <a:pt x="82" y="144"/>
                  </a:cubicBezTo>
                  <a:cubicBezTo>
                    <a:pt x="93" y="144"/>
                    <a:pt x="103" y="141"/>
                    <a:pt x="109" y="135"/>
                  </a:cubicBezTo>
                  <a:cubicBezTo>
                    <a:pt x="115" y="129"/>
                    <a:pt x="118" y="122"/>
                    <a:pt x="118" y="114"/>
                  </a:cubicBezTo>
                  <a:cubicBezTo>
                    <a:pt x="118" y="106"/>
                    <a:pt x="115" y="99"/>
                    <a:pt x="109" y="94"/>
                  </a:cubicBezTo>
                  <a:cubicBezTo>
                    <a:pt x="103" y="88"/>
                    <a:pt x="93" y="85"/>
                    <a:pt x="82" y="85"/>
                  </a:cubicBezTo>
                  <a:cubicBezTo>
                    <a:pt x="70" y="85"/>
                    <a:pt x="61" y="88"/>
                    <a:pt x="55" y="94"/>
                  </a:cubicBezTo>
                  <a:close/>
                  <a:moveTo>
                    <a:pt x="80" y="182"/>
                  </a:moveTo>
                  <a:cubicBezTo>
                    <a:pt x="77" y="180"/>
                    <a:pt x="73" y="178"/>
                    <a:pt x="66" y="176"/>
                  </a:cubicBezTo>
                  <a:cubicBezTo>
                    <a:pt x="61" y="175"/>
                    <a:pt x="58" y="173"/>
                    <a:pt x="58" y="172"/>
                  </a:cubicBezTo>
                  <a:cubicBezTo>
                    <a:pt x="58" y="170"/>
                    <a:pt x="61" y="169"/>
                    <a:pt x="67" y="168"/>
                  </a:cubicBezTo>
                  <a:cubicBezTo>
                    <a:pt x="83" y="169"/>
                    <a:pt x="94" y="170"/>
                    <a:pt x="98" y="173"/>
                  </a:cubicBezTo>
                  <a:cubicBezTo>
                    <a:pt x="101" y="175"/>
                    <a:pt x="102" y="177"/>
                    <a:pt x="102" y="180"/>
                  </a:cubicBezTo>
                  <a:cubicBezTo>
                    <a:pt x="102" y="182"/>
                    <a:pt x="102" y="182"/>
                    <a:pt x="102" y="182"/>
                  </a:cubicBezTo>
                  <a:cubicBezTo>
                    <a:pt x="102" y="198"/>
                    <a:pt x="102" y="198"/>
                    <a:pt x="102" y="198"/>
                  </a:cubicBezTo>
                  <a:cubicBezTo>
                    <a:pt x="182" y="197"/>
                    <a:pt x="182" y="197"/>
                    <a:pt x="182" y="197"/>
                  </a:cubicBezTo>
                  <a:cubicBezTo>
                    <a:pt x="182" y="175"/>
                    <a:pt x="182" y="175"/>
                    <a:pt x="182" y="175"/>
                  </a:cubicBezTo>
                  <a:cubicBezTo>
                    <a:pt x="182" y="173"/>
                    <a:pt x="181" y="171"/>
                    <a:pt x="178" y="169"/>
                  </a:cubicBezTo>
                  <a:cubicBezTo>
                    <a:pt x="175" y="167"/>
                    <a:pt x="172" y="166"/>
                    <a:pt x="167" y="164"/>
                  </a:cubicBezTo>
                  <a:cubicBezTo>
                    <a:pt x="161" y="162"/>
                    <a:pt x="159" y="161"/>
                    <a:pt x="159" y="159"/>
                  </a:cubicBezTo>
                  <a:cubicBezTo>
                    <a:pt x="159" y="157"/>
                    <a:pt x="162" y="156"/>
                    <a:pt x="170" y="156"/>
                  </a:cubicBezTo>
                  <a:cubicBezTo>
                    <a:pt x="184" y="157"/>
                    <a:pt x="193" y="159"/>
                    <a:pt x="197" y="161"/>
                  </a:cubicBezTo>
                  <a:cubicBezTo>
                    <a:pt x="199" y="163"/>
                    <a:pt x="200" y="165"/>
                    <a:pt x="200" y="169"/>
                  </a:cubicBezTo>
                  <a:cubicBezTo>
                    <a:pt x="199" y="172"/>
                    <a:pt x="199" y="172"/>
                    <a:pt x="199" y="172"/>
                  </a:cubicBezTo>
                  <a:cubicBezTo>
                    <a:pt x="199" y="180"/>
                    <a:pt x="199" y="180"/>
                    <a:pt x="199" y="180"/>
                  </a:cubicBezTo>
                  <a:cubicBezTo>
                    <a:pt x="199" y="204"/>
                    <a:pt x="199" y="221"/>
                    <a:pt x="199" y="230"/>
                  </a:cubicBezTo>
                  <a:cubicBezTo>
                    <a:pt x="198" y="244"/>
                    <a:pt x="197" y="254"/>
                    <a:pt x="196" y="260"/>
                  </a:cubicBezTo>
                  <a:cubicBezTo>
                    <a:pt x="193" y="266"/>
                    <a:pt x="190" y="269"/>
                    <a:pt x="188" y="270"/>
                  </a:cubicBezTo>
                  <a:cubicBezTo>
                    <a:pt x="184" y="270"/>
                    <a:pt x="183" y="264"/>
                    <a:pt x="182" y="253"/>
                  </a:cubicBezTo>
                  <a:cubicBezTo>
                    <a:pt x="101" y="254"/>
                    <a:pt x="101" y="254"/>
                    <a:pt x="101" y="254"/>
                  </a:cubicBezTo>
                  <a:cubicBezTo>
                    <a:pt x="98" y="263"/>
                    <a:pt x="95" y="268"/>
                    <a:pt x="92" y="270"/>
                  </a:cubicBezTo>
                  <a:cubicBezTo>
                    <a:pt x="88" y="273"/>
                    <a:pt x="86" y="269"/>
                    <a:pt x="85" y="261"/>
                  </a:cubicBezTo>
                  <a:cubicBezTo>
                    <a:pt x="85" y="190"/>
                    <a:pt x="85" y="190"/>
                    <a:pt x="85" y="190"/>
                  </a:cubicBezTo>
                  <a:cubicBezTo>
                    <a:pt x="85" y="189"/>
                    <a:pt x="85" y="189"/>
                    <a:pt x="85" y="189"/>
                  </a:cubicBezTo>
                  <a:cubicBezTo>
                    <a:pt x="85" y="186"/>
                    <a:pt x="83" y="184"/>
                    <a:pt x="80" y="182"/>
                  </a:cubicBezTo>
                  <a:close/>
                  <a:moveTo>
                    <a:pt x="102" y="246"/>
                  </a:moveTo>
                  <a:cubicBezTo>
                    <a:pt x="182" y="245"/>
                    <a:pt x="182" y="245"/>
                    <a:pt x="182" y="245"/>
                  </a:cubicBezTo>
                  <a:cubicBezTo>
                    <a:pt x="182" y="205"/>
                    <a:pt x="182" y="205"/>
                    <a:pt x="182" y="205"/>
                  </a:cubicBezTo>
                  <a:cubicBezTo>
                    <a:pt x="102" y="206"/>
                    <a:pt x="102" y="206"/>
                    <a:pt x="102" y="206"/>
                  </a:cubicBezTo>
                  <a:lnTo>
                    <a:pt x="102" y="246"/>
                  </a:lnTo>
                  <a:close/>
                  <a:moveTo>
                    <a:pt x="177" y="17"/>
                  </a:moveTo>
                  <a:cubicBezTo>
                    <a:pt x="173" y="14"/>
                    <a:pt x="168" y="11"/>
                    <a:pt x="161" y="8"/>
                  </a:cubicBezTo>
                  <a:cubicBezTo>
                    <a:pt x="156" y="6"/>
                    <a:pt x="154" y="5"/>
                    <a:pt x="155" y="3"/>
                  </a:cubicBezTo>
                  <a:cubicBezTo>
                    <a:pt x="155" y="1"/>
                    <a:pt x="158" y="0"/>
                    <a:pt x="165" y="0"/>
                  </a:cubicBezTo>
                  <a:cubicBezTo>
                    <a:pt x="168" y="0"/>
                    <a:pt x="171" y="1"/>
                    <a:pt x="175" y="2"/>
                  </a:cubicBezTo>
                  <a:cubicBezTo>
                    <a:pt x="177" y="2"/>
                    <a:pt x="180" y="3"/>
                    <a:pt x="184" y="4"/>
                  </a:cubicBezTo>
                  <a:cubicBezTo>
                    <a:pt x="192" y="6"/>
                    <a:pt x="192" y="6"/>
                    <a:pt x="192" y="6"/>
                  </a:cubicBezTo>
                  <a:cubicBezTo>
                    <a:pt x="197" y="8"/>
                    <a:pt x="200" y="10"/>
                    <a:pt x="201" y="12"/>
                  </a:cubicBezTo>
                  <a:cubicBezTo>
                    <a:pt x="202" y="13"/>
                    <a:pt x="202" y="15"/>
                    <a:pt x="201" y="17"/>
                  </a:cubicBezTo>
                  <a:cubicBezTo>
                    <a:pt x="201" y="23"/>
                    <a:pt x="201" y="23"/>
                    <a:pt x="201" y="23"/>
                  </a:cubicBezTo>
                  <a:cubicBezTo>
                    <a:pt x="201" y="104"/>
                    <a:pt x="201" y="104"/>
                    <a:pt x="201" y="104"/>
                  </a:cubicBezTo>
                  <a:cubicBezTo>
                    <a:pt x="213" y="103"/>
                    <a:pt x="213" y="103"/>
                    <a:pt x="213" y="103"/>
                  </a:cubicBezTo>
                  <a:cubicBezTo>
                    <a:pt x="215" y="103"/>
                    <a:pt x="217" y="102"/>
                    <a:pt x="219" y="101"/>
                  </a:cubicBezTo>
                  <a:cubicBezTo>
                    <a:pt x="220" y="101"/>
                    <a:pt x="221" y="100"/>
                    <a:pt x="222" y="99"/>
                  </a:cubicBezTo>
                  <a:cubicBezTo>
                    <a:pt x="225" y="97"/>
                    <a:pt x="227" y="96"/>
                    <a:pt x="230" y="95"/>
                  </a:cubicBezTo>
                  <a:cubicBezTo>
                    <a:pt x="234" y="95"/>
                    <a:pt x="240" y="95"/>
                    <a:pt x="248" y="95"/>
                  </a:cubicBezTo>
                  <a:cubicBezTo>
                    <a:pt x="251" y="95"/>
                    <a:pt x="254" y="96"/>
                    <a:pt x="256" y="97"/>
                  </a:cubicBezTo>
                  <a:cubicBezTo>
                    <a:pt x="258" y="99"/>
                    <a:pt x="259" y="101"/>
                    <a:pt x="259" y="103"/>
                  </a:cubicBezTo>
                  <a:cubicBezTo>
                    <a:pt x="259" y="105"/>
                    <a:pt x="258" y="106"/>
                    <a:pt x="256" y="108"/>
                  </a:cubicBezTo>
                  <a:cubicBezTo>
                    <a:pt x="255" y="109"/>
                    <a:pt x="253" y="110"/>
                    <a:pt x="251" y="110"/>
                  </a:cubicBezTo>
                  <a:cubicBezTo>
                    <a:pt x="201" y="111"/>
                    <a:pt x="201" y="111"/>
                    <a:pt x="201" y="111"/>
                  </a:cubicBezTo>
                  <a:cubicBezTo>
                    <a:pt x="200" y="116"/>
                    <a:pt x="200" y="121"/>
                    <a:pt x="199" y="127"/>
                  </a:cubicBezTo>
                  <a:cubicBezTo>
                    <a:pt x="198" y="132"/>
                    <a:pt x="197" y="137"/>
                    <a:pt x="196" y="141"/>
                  </a:cubicBezTo>
                  <a:cubicBezTo>
                    <a:pt x="193" y="147"/>
                    <a:pt x="190" y="150"/>
                    <a:pt x="187" y="151"/>
                  </a:cubicBezTo>
                  <a:cubicBezTo>
                    <a:pt x="185" y="151"/>
                    <a:pt x="183" y="147"/>
                    <a:pt x="183" y="138"/>
                  </a:cubicBezTo>
                  <a:cubicBezTo>
                    <a:pt x="183" y="26"/>
                    <a:pt x="183" y="26"/>
                    <a:pt x="183" y="26"/>
                  </a:cubicBezTo>
                  <a:cubicBezTo>
                    <a:pt x="183" y="24"/>
                    <a:pt x="181" y="21"/>
                    <a:pt x="177" y="17"/>
                  </a:cubicBez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678" name="Freeform 22">
              <a:extLst>
                <a:ext uri="{FF2B5EF4-FFF2-40B4-BE49-F238E27FC236}">
                  <a16:creationId xmlns:a16="http://schemas.microsoft.com/office/drawing/2014/main" id="{43FF9CEC-A8F7-457D-ADAE-A0ACF7D4BEDE}"/>
                </a:ext>
              </a:extLst>
            </p:cNvPr>
            <p:cNvSpPr>
              <a:spLocks/>
            </p:cNvSpPr>
            <p:nvPr/>
          </p:nvSpPr>
          <p:spPr bwMode="black">
            <a:xfrm>
              <a:off x="2113958" y="4971120"/>
              <a:ext cx="152891" cy="193785"/>
            </a:xfrm>
            <a:custGeom>
              <a:avLst/>
              <a:gdLst/>
              <a:ahLst/>
              <a:cxnLst>
                <a:cxn ang="0">
                  <a:pos x="24" y="65"/>
                </a:cxn>
                <a:cxn ang="0">
                  <a:pos x="7" y="61"/>
                </a:cxn>
                <a:cxn ang="0">
                  <a:pos x="0" y="57"/>
                </a:cxn>
                <a:cxn ang="0">
                  <a:pos x="10" y="53"/>
                </a:cxn>
                <a:cxn ang="0">
                  <a:pos x="30" y="53"/>
                </a:cxn>
                <a:cxn ang="0">
                  <a:pos x="45" y="55"/>
                </a:cxn>
                <a:cxn ang="0">
                  <a:pos x="52" y="57"/>
                </a:cxn>
                <a:cxn ang="0">
                  <a:pos x="52" y="63"/>
                </a:cxn>
                <a:cxn ang="0">
                  <a:pos x="52" y="69"/>
                </a:cxn>
                <a:cxn ang="0">
                  <a:pos x="51" y="156"/>
                </a:cxn>
                <a:cxn ang="0">
                  <a:pos x="53" y="164"/>
                </a:cxn>
                <a:cxn ang="0">
                  <a:pos x="65" y="165"/>
                </a:cxn>
                <a:cxn ang="0">
                  <a:pos x="131" y="155"/>
                </a:cxn>
                <a:cxn ang="0">
                  <a:pos x="193" y="137"/>
                </a:cxn>
                <a:cxn ang="0">
                  <a:pos x="193" y="25"/>
                </a:cxn>
                <a:cxn ang="0">
                  <a:pos x="184" y="17"/>
                </a:cxn>
                <a:cxn ang="0">
                  <a:pos x="164" y="8"/>
                </a:cxn>
                <a:cxn ang="0">
                  <a:pos x="158" y="3"/>
                </a:cxn>
                <a:cxn ang="0">
                  <a:pos x="166" y="0"/>
                </a:cxn>
                <a:cxn ang="0">
                  <a:pos x="188" y="3"/>
                </a:cxn>
                <a:cxn ang="0">
                  <a:pos x="205" y="9"/>
                </a:cxn>
                <a:cxn ang="0">
                  <a:pos x="211" y="13"/>
                </a:cxn>
                <a:cxn ang="0">
                  <a:pos x="212" y="18"/>
                </a:cxn>
                <a:cxn ang="0">
                  <a:pos x="212" y="23"/>
                </a:cxn>
                <a:cxn ang="0">
                  <a:pos x="210" y="198"/>
                </a:cxn>
                <a:cxn ang="0">
                  <a:pos x="209" y="237"/>
                </a:cxn>
                <a:cxn ang="0">
                  <a:pos x="205" y="261"/>
                </a:cxn>
                <a:cxn ang="0">
                  <a:pos x="197" y="269"/>
                </a:cxn>
                <a:cxn ang="0">
                  <a:pos x="193" y="257"/>
                </a:cxn>
                <a:cxn ang="0">
                  <a:pos x="193" y="143"/>
                </a:cxn>
                <a:cxn ang="0">
                  <a:pos x="130" y="166"/>
                </a:cxn>
                <a:cxn ang="0">
                  <a:pos x="49" y="185"/>
                </a:cxn>
                <a:cxn ang="0">
                  <a:pos x="38" y="180"/>
                </a:cxn>
                <a:cxn ang="0">
                  <a:pos x="34" y="167"/>
                </a:cxn>
                <a:cxn ang="0">
                  <a:pos x="33" y="73"/>
                </a:cxn>
                <a:cxn ang="0">
                  <a:pos x="24" y="65"/>
                </a:cxn>
              </a:cxnLst>
              <a:rect l="0" t="0" r="r" b="b"/>
              <a:pathLst>
                <a:path w="212" h="269">
                  <a:moveTo>
                    <a:pt x="24" y="65"/>
                  </a:moveTo>
                  <a:cubicBezTo>
                    <a:pt x="20" y="64"/>
                    <a:pt x="15" y="62"/>
                    <a:pt x="7" y="61"/>
                  </a:cubicBezTo>
                  <a:cubicBezTo>
                    <a:pt x="3" y="60"/>
                    <a:pt x="0" y="59"/>
                    <a:pt x="0" y="57"/>
                  </a:cubicBezTo>
                  <a:cubicBezTo>
                    <a:pt x="0" y="55"/>
                    <a:pt x="3" y="54"/>
                    <a:pt x="10" y="53"/>
                  </a:cubicBezTo>
                  <a:cubicBezTo>
                    <a:pt x="18" y="53"/>
                    <a:pt x="24" y="53"/>
                    <a:pt x="30" y="53"/>
                  </a:cubicBezTo>
                  <a:cubicBezTo>
                    <a:pt x="35" y="53"/>
                    <a:pt x="40" y="54"/>
                    <a:pt x="45" y="55"/>
                  </a:cubicBezTo>
                  <a:cubicBezTo>
                    <a:pt x="49" y="55"/>
                    <a:pt x="51" y="56"/>
                    <a:pt x="52" y="57"/>
                  </a:cubicBezTo>
                  <a:cubicBezTo>
                    <a:pt x="52" y="58"/>
                    <a:pt x="52" y="60"/>
                    <a:pt x="52" y="63"/>
                  </a:cubicBezTo>
                  <a:cubicBezTo>
                    <a:pt x="52" y="69"/>
                    <a:pt x="52" y="69"/>
                    <a:pt x="52" y="69"/>
                  </a:cubicBezTo>
                  <a:cubicBezTo>
                    <a:pt x="51" y="156"/>
                    <a:pt x="51" y="156"/>
                    <a:pt x="51" y="156"/>
                  </a:cubicBezTo>
                  <a:cubicBezTo>
                    <a:pt x="51" y="160"/>
                    <a:pt x="52" y="163"/>
                    <a:pt x="53" y="164"/>
                  </a:cubicBezTo>
                  <a:cubicBezTo>
                    <a:pt x="54" y="165"/>
                    <a:pt x="59" y="165"/>
                    <a:pt x="65" y="165"/>
                  </a:cubicBezTo>
                  <a:cubicBezTo>
                    <a:pt x="84" y="164"/>
                    <a:pt x="106" y="160"/>
                    <a:pt x="131" y="155"/>
                  </a:cubicBezTo>
                  <a:cubicBezTo>
                    <a:pt x="160" y="150"/>
                    <a:pt x="180" y="143"/>
                    <a:pt x="193" y="137"/>
                  </a:cubicBezTo>
                  <a:cubicBezTo>
                    <a:pt x="193" y="25"/>
                    <a:pt x="193" y="25"/>
                    <a:pt x="193" y="25"/>
                  </a:cubicBezTo>
                  <a:cubicBezTo>
                    <a:pt x="193" y="24"/>
                    <a:pt x="190" y="21"/>
                    <a:pt x="184" y="17"/>
                  </a:cubicBezTo>
                  <a:cubicBezTo>
                    <a:pt x="177" y="13"/>
                    <a:pt x="171" y="10"/>
                    <a:pt x="164" y="8"/>
                  </a:cubicBezTo>
                  <a:cubicBezTo>
                    <a:pt x="160" y="6"/>
                    <a:pt x="158" y="5"/>
                    <a:pt x="158" y="3"/>
                  </a:cubicBezTo>
                  <a:cubicBezTo>
                    <a:pt x="158" y="1"/>
                    <a:pt x="161" y="0"/>
                    <a:pt x="166" y="0"/>
                  </a:cubicBezTo>
                  <a:cubicBezTo>
                    <a:pt x="171" y="0"/>
                    <a:pt x="179" y="1"/>
                    <a:pt x="188" y="3"/>
                  </a:cubicBezTo>
                  <a:cubicBezTo>
                    <a:pt x="197" y="6"/>
                    <a:pt x="203" y="7"/>
                    <a:pt x="205" y="9"/>
                  </a:cubicBezTo>
                  <a:cubicBezTo>
                    <a:pt x="209" y="10"/>
                    <a:pt x="211" y="12"/>
                    <a:pt x="211" y="13"/>
                  </a:cubicBezTo>
                  <a:cubicBezTo>
                    <a:pt x="212" y="14"/>
                    <a:pt x="212" y="16"/>
                    <a:pt x="212" y="18"/>
                  </a:cubicBezTo>
                  <a:cubicBezTo>
                    <a:pt x="212" y="23"/>
                    <a:pt x="212" y="23"/>
                    <a:pt x="212" y="23"/>
                  </a:cubicBezTo>
                  <a:cubicBezTo>
                    <a:pt x="210" y="198"/>
                    <a:pt x="210" y="198"/>
                    <a:pt x="210" y="198"/>
                  </a:cubicBezTo>
                  <a:cubicBezTo>
                    <a:pt x="210" y="215"/>
                    <a:pt x="209" y="228"/>
                    <a:pt x="209" y="237"/>
                  </a:cubicBezTo>
                  <a:cubicBezTo>
                    <a:pt x="208" y="247"/>
                    <a:pt x="206" y="255"/>
                    <a:pt x="205" y="261"/>
                  </a:cubicBezTo>
                  <a:cubicBezTo>
                    <a:pt x="202" y="267"/>
                    <a:pt x="199" y="269"/>
                    <a:pt x="197" y="269"/>
                  </a:cubicBezTo>
                  <a:cubicBezTo>
                    <a:pt x="194" y="268"/>
                    <a:pt x="193" y="264"/>
                    <a:pt x="193" y="257"/>
                  </a:cubicBezTo>
                  <a:cubicBezTo>
                    <a:pt x="193" y="143"/>
                    <a:pt x="193" y="143"/>
                    <a:pt x="193" y="143"/>
                  </a:cubicBezTo>
                  <a:cubicBezTo>
                    <a:pt x="180" y="150"/>
                    <a:pt x="159" y="158"/>
                    <a:pt x="130" y="166"/>
                  </a:cubicBezTo>
                  <a:cubicBezTo>
                    <a:pt x="101" y="175"/>
                    <a:pt x="74" y="181"/>
                    <a:pt x="49" y="185"/>
                  </a:cubicBezTo>
                  <a:cubicBezTo>
                    <a:pt x="44" y="186"/>
                    <a:pt x="41" y="184"/>
                    <a:pt x="38" y="180"/>
                  </a:cubicBezTo>
                  <a:cubicBezTo>
                    <a:pt x="35" y="177"/>
                    <a:pt x="34" y="172"/>
                    <a:pt x="34" y="167"/>
                  </a:cubicBezTo>
                  <a:cubicBezTo>
                    <a:pt x="33" y="73"/>
                    <a:pt x="33" y="73"/>
                    <a:pt x="33" y="73"/>
                  </a:cubicBezTo>
                  <a:cubicBezTo>
                    <a:pt x="33" y="70"/>
                    <a:pt x="30" y="68"/>
                    <a:pt x="24" y="65"/>
                  </a:cubicBez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679" name="Freeform 23">
              <a:extLst>
                <a:ext uri="{FF2B5EF4-FFF2-40B4-BE49-F238E27FC236}">
                  <a16:creationId xmlns:a16="http://schemas.microsoft.com/office/drawing/2014/main" id="{0DF4C8DF-DCFC-46E7-83BA-57D4DF17ADBD}"/>
                </a:ext>
              </a:extLst>
            </p:cNvPr>
            <p:cNvSpPr>
              <a:spLocks/>
            </p:cNvSpPr>
            <p:nvPr/>
          </p:nvSpPr>
          <p:spPr bwMode="black">
            <a:xfrm>
              <a:off x="2314456" y="4970205"/>
              <a:ext cx="187376" cy="194701"/>
            </a:xfrm>
            <a:custGeom>
              <a:avLst/>
              <a:gdLst/>
              <a:ahLst/>
              <a:cxnLst>
                <a:cxn ang="0">
                  <a:pos x="21" y="66"/>
                </a:cxn>
                <a:cxn ang="0">
                  <a:pos x="7" y="60"/>
                </a:cxn>
                <a:cxn ang="0">
                  <a:pos x="4" y="59"/>
                </a:cxn>
                <a:cxn ang="0">
                  <a:pos x="0" y="56"/>
                </a:cxn>
                <a:cxn ang="0">
                  <a:pos x="9" y="53"/>
                </a:cxn>
                <a:cxn ang="0">
                  <a:pos x="32" y="54"/>
                </a:cxn>
                <a:cxn ang="0">
                  <a:pos x="51" y="58"/>
                </a:cxn>
                <a:cxn ang="0">
                  <a:pos x="75" y="58"/>
                </a:cxn>
                <a:cxn ang="0">
                  <a:pos x="95" y="56"/>
                </a:cxn>
                <a:cxn ang="0">
                  <a:pos x="102" y="54"/>
                </a:cxn>
                <a:cxn ang="0">
                  <a:pos x="106" y="52"/>
                </a:cxn>
                <a:cxn ang="0">
                  <a:pos x="115" y="48"/>
                </a:cxn>
                <a:cxn ang="0">
                  <a:pos x="134" y="48"/>
                </a:cxn>
                <a:cxn ang="0">
                  <a:pos x="145" y="54"/>
                </a:cxn>
                <a:cxn ang="0">
                  <a:pos x="136" y="62"/>
                </a:cxn>
                <a:cxn ang="0">
                  <a:pos x="90" y="64"/>
                </a:cxn>
                <a:cxn ang="0">
                  <a:pos x="53" y="65"/>
                </a:cxn>
                <a:cxn ang="0">
                  <a:pos x="51" y="65"/>
                </a:cxn>
                <a:cxn ang="0">
                  <a:pos x="48" y="65"/>
                </a:cxn>
                <a:cxn ang="0">
                  <a:pos x="47" y="69"/>
                </a:cxn>
                <a:cxn ang="0">
                  <a:pos x="46" y="120"/>
                </a:cxn>
                <a:cxn ang="0">
                  <a:pos x="47" y="164"/>
                </a:cxn>
                <a:cxn ang="0">
                  <a:pos x="50" y="172"/>
                </a:cxn>
                <a:cxn ang="0">
                  <a:pos x="60" y="173"/>
                </a:cxn>
                <a:cxn ang="0">
                  <a:pos x="123" y="160"/>
                </a:cxn>
                <a:cxn ang="0">
                  <a:pos x="183" y="139"/>
                </a:cxn>
                <a:cxn ang="0">
                  <a:pos x="183" y="25"/>
                </a:cxn>
                <a:cxn ang="0">
                  <a:pos x="175" y="17"/>
                </a:cxn>
                <a:cxn ang="0">
                  <a:pos x="156" y="8"/>
                </a:cxn>
                <a:cxn ang="0">
                  <a:pos x="149" y="4"/>
                </a:cxn>
                <a:cxn ang="0">
                  <a:pos x="159" y="0"/>
                </a:cxn>
                <a:cxn ang="0">
                  <a:pos x="179" y="3"/>
                </a:cxn>
                <a:cxn ang="0">
                  <a:pos x="197" y="8"/>
                </a:cxn>
                <a:cxn ang="0">
                  <a:pos x="202" y="12"/>
                </a:cxn>
                <a:cxn ang="0">
                  <a:pos x="202" y="17"/>
                </a:cxn>
                <a:cxn ang="0">
                  <a:pos x="201" y="22"/>
                </a:cxn>
                <a:cxn ang="0">
                  <a:pos x="201" y="134"/>
                </a:cxn>
                <a:cxn ang="0">
                  <a:pos x="213" y="134"/>
                </a:cxn>
                <a:cxn ang="0">
                  <a:pos x="223" y="132"/>
                </a:cxn>
                <a:cxn ang="0">
                  <a:pos x="228" y="129"/>
                </a:cxn>
                <a:cxn ang="0">
                  <a:pos x="234" y="127"/>
                </a:cxn>
                <a:cxn ang="0">
                  <a:pos x="248" y="126"/>
                </a:cxn>
                <a:cxn ang="0">
                  <a:pos x="257" y="128"/>
                </a:cxn>
                <a:cxn ang="0">
                  <a:pos x="260" y="133"/>
                </a:cxn>
                <a:cxn ang="0">
                  <a:pos x="258" y="138"/>
                </a:cxn>
                <a:cxn ang="0">
                  <a:pos x="251" y="141"/>
                </a:cxn>
                <a:cxn ang="0">
                  <a:pos x="201" y="142"/>
                </a:cxn>
                <a:cxn ang="0">
                  <a:pos x="201" y="193"/>
                </a:cxn>
                <a:cxn ang="0">
                  <a:pos x="199" y="242"/>
                </a:cxn>
                <a:cxn ang="0">
                  <a:pos x="194" y="264"/>
                </a:cxn>
                <a:cxn ang="0">
                  <a:pos x="187" y="269"/>
                </a:cxn>
                <a:cxn ang="0">
                  <a:pos x="183" y="257"/>
                </a:cxn>
                <a:cxn ang="0">
                  <a:pos x="183" y="145"/>
                </a:cxn>
                <a:cxn ang="0">
                  <a:pos x="114" y="173"/>
                </a:cxn>
                <a:cxn ang="0">
                  <a:pos x="43" y="189"/>
                </a:cxn>
                <a:cxn ang="0">
                  <a:pos x="34" y="182"/>
                </a:cxn>
                <a:cxn ang="0">
                  <a:pos x="29" y="166"/>
                </a:cxn>
                <a:cxn ang="0">
                  <a:pos x="28" y="74"/>
                </a:cxn>
                <a:cxn ang="0">
                  <a:pos x="21" y="66"/>
                </a:cxn>
              </a:cxnLst>
              <a:rect l="0" t="0" r="r" b="b"/>
              <a:pathLst>
                <a:path w="260" h="270">
                  <a:moveTo>
                    <a:pt x="21" y="66"/>
                  </a:moveTo>
                  <a:cubicBezTo>
                    <a:pt x="19" y="65"/>
                    <a:pt x="14" y="63"/>
                    <a:pt x="7" y="60"/>
                  </a:cubicBezTo>
                  <a:cubicBezTo>
                    <a:pt x="4" y="59"/>
                    <a:pt x="4" y="59"/>
                    <a:pt x="4" y="59"/>
                  </a:cubicBezTo>
                  <a:cubicBezTo>
                    <a:pt x="1" y="59"/>
                    <a:pt x="0" y="58"/>
                    <a:pt x="0" y="56"/>
                  </a:cubicBezTo>
                  <a:cubicBezTo>
                    <a:pt x="1" y="55"/>
                    <a:pt x="4" y="54"/>
                    <a:pt x="9" y="53"/>
                  </a:cubicBezTo>
                  <a:cubicBezTo>
                    <a:pt x="16" y="53"/>
                    <a:pt x="24" y="53"/>
                    <a:pt x="32" y="54"/>
                  </a:cubicBezTo>
                  <a:cubicBezTo>
                    <a:pt x="39" y="55"/>
                    <a:pt x="46" y="57"/>
                    <a:pt x="51" y="58"/>
                  </a:cubicBezTo>
                  <a:cubicBezTo>
                    <a:pt x="59" y="58"/>
                    <a:pt x="67" y="58"/>
                    <a:pt x="75" y="58"/>
                  </a:cubicBezTo>
                  <a:cubicBezTo>
                    <a:pt x="83" y="57"/>
                    <a:pt x="90" y="57"/>
                    <a:pt x="95" y="56"/>
                  </a:cubicBezTo>
                  <a:cubicBezTo>
                    <a:pt x="97" y="56"/>
                    <a:pt x="100" y="55"/>
                    <a:pt x="102" y="54"/>
                  </a:cubicBezTo>
                  <a:cubicBezTo>
                    <a:pt x="103" y="54"/>
                    <a:pt x="105" y="53"/>
                    <a:pt x="106" y="52"/>
                  </a:cubicBezTo>
                  <a:cubicBezTo>
                    <a:pt x="109" y="50"/>
                    <a:pt x="112" y="49"/>
                    <a:pt x="115" y="48"/>
                  </a:cubicBezTo>
                  <a:cubicBezTo>
                    <a:pt x="119" y="47"/>
                    <a:pt x="126" y="47"/>
                    <a:pt x="134" y="48"/>
                  </a:cubicBezTo>
                  <a:cubicBezTo>
                    <a:pt x="141" y="48"/>
                    <a:pt x="144" y="50"/>
                    <a:pt x="145" y="54"/>
                  </a:cubicBezTo>
                  <a:cubicBezTo>
                    <a:pt x="145" y="59"/>
                    <a:pt x="142" y="61"/>
                    <a:pt x="136" y="62"/>
                  </a:cubicBezTo>
                  <a:cubicBezTo>
                    <a:pt x="115" y="63"/>
                    <a:pt x="100" y="64"/>
                    <a:pt x="90" y="64"/>
                  </a:cubicBezTo>
                  <a:cubicBezTo>
                    <a:pt x="74" y="65"/>
                    <a:pt x="62" y="65"/>
                    <a:pt x="53" y="65"/>
                  </a:cubicBezTo>
                  <a:cubicBezTo>
                    <a:pt x="51" y="65"/>
                    <a:pt x="51" y="65"/>
                    <a:pt x="51" y="65"/>
                  </a:cubicBezTo>
                  <a:cubicBezTo>
                    <a:pt x="49" y="65"/>
                    <a:pt x="48" y="65"/>
                    <a:pt x="48" y="65"/>
                  </a:cubicBezTo>
                  <a:cubicBezTo>
                    <a:pt x="48" y="66"/>
                    <a:pt x="47" y="67"/>
                    <a:pt x="47" y="69"/>
                  </a:cubicBezTo>
                  <a:cubicBezTo>
                    <a:pt x="47" y="84"/>
                    <a:pt x="47" y="101"/>
                    <a:pt x="46" y="120"/>
                  </a:cubicBezTo>
                  <a:cubicBezTo>
                    <a:pt x="46" y="146"/>
                    <a:pt x="46" y="160"/>
                    <a:pt x="47" y="164"/>
                  </a:cubicBezTo>
                  <a:cubicBezTo>
                    <a:pt x="47" y="168"/>
                    <a:pt x="48" y="171"/>
                    <a:pt x="50" y="172"/>
                  </a:cubicBezTo>
                  <a:cubicBezTo>
                    <a:pt x="51" y="173"/>
                    <a:pt x="55" y="173"/>
                    <a:pt x="60" y="173"/>
                  </a:cubicBezTo>
                  <a:cubicBezTo>
                    <a:pt x="82" y="169"/>
                    <a:pt x="103" y="165"/>
                    <a:pt x="123" y="160"/>
                  </a:cubicBezTo>
                  <a:cubicBezTo>
                    <a:pt x="149" y="153"/>
                    <a:pt x="169" y="147"/>
                    <a:pt x="183" y="139"/>
                  </a:cubicBezTo>
                  <a:cubicBezTo>
                    <a:pt x="183" y="25"/>
                    <a:pt x="183" y="25"/>
                    <a:pt x="183" y="25"/>
                  </a:cubicBezTo>
                  <a:cubicBezTo>
                    <a:pt x="183" y="23"/>
                    <a:pt x="180" y="20"/>
                    <a:pt x="175" y="17"/>
                  </a:cubicBezTo>
                  <a:cubicBezTo>
                    <a:pt x="171" y="15"/>
                    <a:pt x="164" y="12"/>
                    <a:pt x="156" y="8"/>
                  </a:cubicBezTo>
                  <a:cubicBezTo>
                    <a:pt x="151" y="7"/>
                    <a:pt x="149" y="5"/>
                    <a:pt x="149" y="4"/>
                  </a:cubicBezTo>
                  <a:cubicBezTo>
                    <a:pt x="149" y="2"/>
                    <a:pt x="152" y="1"/>
                    <a:pt x="159" y="0"/>
                  </a:cubicBezTo>
                  <a:cubicBezTo>
                    <a:pt x="166" y="0"/>
                    <a:pt x="172" y="1"/>
                    <a:pt x="179" y="3"/>
                  </a:cubicBezTo>
                  <a:cubicBezTo>
                    <a:pt x="184" y="4"/>
                    <a:pt x="190" y="6"/>
                    <a:pt x="197" y="8"/>
                  </a:cubicBezTo>
                  <a:cubicBezTo>
                    <a:pt x="200" y="9"/>
                    <a:pt x="201" y="10"/>
                    <a:pt x="202" y="12"/>
                  </a:cubicBezTo>
                  <a:cubicBezTo>
                    <a:pt x="202" y="13"/>
                    <a:pt x="202" y="14"/>
                    <a:pt x="202" y="17"/>
                  </a:cubicBezTo>
                  <a:cubicBezTo>
                    <a:pt x="201" y="22"/>
                    <a:pt x="201" y="22"/>
                    <a:pt x="201" y="22"/>
                  </a:cubicBezTo>
                  <a:cubicBezTo>
                    <a:pt x="201" y="134"/>
                    <a:pt x="201" y="134"/>
                    <a:pt x="201" y="134"/>
                  </a:cubicBezTo>
                  <a:cubicBezTo>
                    <a:pt x="213" y="134"/>
                    <a:pt x="213" y="134"/>
                    <a:pt x="213" y="134"/>
                  </a:cubicBezTo>
                  <a:cubicBezTo>
                    <a:pt x="217" y="134"/>
                    <a:pt x="220" y="133"/>
                    <a:pt x="223" y="132"/>
                  </a:cubicBezTo>
                  <a:cubicBezTo>
                    <a:pt x="224" y="131"/>
                    <a:pt x="226" y="131"/>
                    <a:pt x="228" y="129"/>
                  </a:cubicBezTo>
                  <a:cubicBezTo>
                    <a:pt x="230" y="128"/>
                    <a:pt x="232" y="127"/>
                    <a:pt x="234" y="127"/>
                  </a:cubicBezTo>
                  <a:cubicBezTo>
                    <a:pt x="237" y="126"/>
                    <a:pt x="242" y="126"/>
                    <a:pt x="248" y="126"/>
                  </a:cubicBezTo>
                  <a:cubicBezTo>
                    <a:pt x="252" y="126"/>
                    <a:pt x="254" y="127"/>
                    <a:pt x="257" y="128"/>
                  </a:cubicBezTo>
                  <a:cubicBezTo>
                    <a:pt x="259" y="130"/>
                    <a:pt x="260" y="132"/>
                    <a:pt x="260" y="133"/>
                  </a:cubicBezTo>
                  <a:cubicBezTo>
                    <a:pt x="260" y="135"/>
                    <a:pt x="260" y="137"/>
                    <a:pt x="258" y="138"/>
                  </a:cubicBezTo>
                  <a:cubicBezTo>
                    <a:pt x="256" y="140"/>
                    <a:pt x="254" y="141"/>
                    <a:pt x="251" y="141"/>
                  </a:cubicBezTo>
                  <a:cubicBezTo>
                    <a:pt x="201" y="142"/>
                    <a:pt x="201" y="142"/>
                    <a:pt x="201" y="142"/>
                  </a:cubicBezTo>
                  <a:cubicBezTo>
                    <a:pt x="201" y="193"/>
                    <a:pt x="201" y="193"/>
                    <a:pt x="201" y="193"/>
                  </a:cubicBezTo>
                  <a:cubicBezTo>
                    <a:pt x="201" y="217"/>
                    <a:pt x="200" y="233"/>
                    <a:pt x="199" y="242"/>
                  </a:cubicBezTo>
                  <a:cubicBezTo>
                    <a:pt x="198" y="250"/>
                    <a:pt x="197" y="258"/>
                    <a:pt x="194" y="264"/>
                  </a:cubicBezTo>
                  <a:cubicBezTo>
                    <a:pt x="191" y="269"/>
                    <a:pt x="189" y="270"/>
                    <a:pt x="187" y="269"/>
                  </a:cubicBezTo>
                  <a:cubicBezTo>
                    <a:pt x="185" y="268"/>
                    <a:pt x="184" y="264"/>
                    <a:pt x="183" y="257"/>
                  </a:cubicBezTo>
                  <a:cubicBezTo>
                    <a:pt x="183" y="145"/>
                    <a:pt x="183" y="145"/>
                    <a:pt x="183" y="145"/>
                  </a:cubicBezTo>
                  <a:cubicBezTo>
                    <a:pt x="166" y="155"/>
                    <a:pt x="142" y="164"/>
                    <a:pt x="114" y="173"/>
                  </a:cubicBezTo>
                  <a:cubicBezTo>
                    <a:pt x="83" y="183"/>
                    <a:pt x="59" y="188"/>
                    <a:pt x="43" y="189"/>
                  </a:cubicBezTo>
                  <a:cubicBezTo>
                    <a:pt x="40" y="189"/>
                    <a:pt x="37" y="187"/>
                    <a:pt x="34" y="182"/>
                  </a:cubicBezTo>
                  <a:cubicBezTo>
                    <a:pt x="31" y="177"/>
                    <a:pt x="29" y="172"/>
                    <a:pt x="29" y="166"/>
                  </a:cubicBezTo>
                  <a:cubicBezTo>
                    <a:pt x="28" y="74"/>
                    <a:pt x="28" y="74"/>
                    <a:pt x="28" y="74"/>
                  </a:cubicBezTo>
                  <a:cubicBezTo>
                    <a:pt x="27" y="71"/>
                    <a:pt x="25" y="68"/>
                    <a:pt x="21" y="66"/>
                  </a:cubicBez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grpSp>
      <p:grpSp>
        <p:nvGrpSpPr>
          <p:cNvPr id="521" name="Group 520">
            <a:extLst>
              <a:ext uri="{FF2B5EF4-FFF2-40B4-BE49-F238E27FC236}">
                <a16:creationId xmlns:a16="http://schemas.microsoft.com/office/drawing/2014/main" id="{B0446443-F0A6-4ECB-9766-B60DFA5AF840}"/>
              </a:ext>
            </a:extLst>
          </p:cNvPr>
          <p:cNvGrpSpPr/>
          <p:nvPr/>
        </p:nvGrpSpPr>
        <p:grpSpPr bwMode="black">
          <a:xfrm>
            <a:off x="5781203" y="3782184"/>
            <a:ext cx="742547" cy="286306"/>
            <a:chOff x="6651306" y="4916921"/>
            <a:chExt cx="760536" cy="303406"/>
          </a:xfrm>
          <a:solidFill>
            <a:srgbClr val="FFFFFF"/>
          </a:solidFill>
          <a:effectLst/>
        </p:grpSpPr>
        <p:sp>
          <p:nvSpPr>
            <p:cNvPr id="670" name="Freeform 18">
              <a:extLst>
                <a:ext uri="{FF2B5EF4-FFF2-40B4-BE49-F238E27FC236}">
                  <a16:creationId xmlns:a16="http://schemas.microsoft.com/office/drawing/2014/main" id="{F0CA4DED-390B-4038-AEA9-F94BBD3AEDA6}"/>
                </a:ext>
              </a:extLst>
            </p:cNvPr>
            <p:cNvSpPr>
              <a:spLocks/>
            </p:cNvSpPr>
            <p:nvPr/>
          </p:nvSpPr>
          <p:spPr bwMode="black">
            <a:xfrm>
              <a:off x="7311516" y="4916921"/>
              <a:ext cx="48005" cy="50163"/>
            </a:xfrm>
            <a:custGeom>
              <a:avLst/>
              <a:gdLst/>
              <a:ahLst/>
              <a:cxnLst>
                <a:cxn ang="0">
                  <a:pos x="30" y="0"/>
                </a:cxn>
                <a:cxn ang="0">
                  <a:pos x="92" y="28"/>
                </a:cxn>
                <a:cxn ang="0">
                  <a:pos x="59" y="96"/>
                </a:cxn>
                <a:cxn ang="0">
                  <a:pos x="0" y="63"/>
                </a:cxn>
                <a:cxn ang="0">
                  <a:pos x="30" y="0"/>
                </a:cxn>
              </a:cxnLst>
              <a:rect l="0" t="0" r="r" b="b"/>
              <a:pathLst>
                <a:path w="92" h="96">
                  <a:moveTo>
                    <a:pt x="30" y="0"/>
                  </a:moveTo>
                  <a:cubicBezTo>
                    <a:pt x="51" y="9"/>
                    <a:pt x="71" y="19"/>
                    <a:pt x="92" y="28"/>
                  </a:cubicBezTo>
                  <a:cubicBezTo>
                    <a:pt x="81" y="51"/>
                    <a:pt x="70" y="73"/>
                    <a:pt x="59" y="96"/>
                  </a:cubicBezTo>
                  <a:cubicBezTo>
                    <a:pt x="39" y="85"/>
                    <a:pt x="19" y="74"/>
                    <a:pt x="0" y="63"/>
                  </a:cubicBezTo>
                  <a:cubicBezTo>
                    <a:pt x="10" y="42"/>
                    <a:pt x="20" y="21"/>
                    <a:pt x="30" y="0"/>
                  </a:cubicBez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671" name="Freeform 19">
              <a:extLst>
                <a:ext uri="{FF2B5EF4-FFF2-40B4-BE49-F238E27FC236}">
                  <a16:creationId xmlns:a16="http://schemas.microsoft.com/office/drawing/2014/main" id="{3173D573-3440-49D3-93E8-A890BC770C54}"/>
                </a:ext>
              </a:extLst>
            </p:cNvPr>
            <p:cNvSpPr>
              <a:spLocks/>
            </p:cNvSpPr>
            <p:nvPr/>
          </p:nvSpPr>
          <p:spPr bwMode="black">
            <a:xfrm>
              <a:off x="6871106" y="4935800"/>
              <a:ext cx="540736" cy="284527"/>
            </a:xfrm>
            <a:custGeom>
              <a:avLst/>
              <a:gdLst/>
              <a:ahLst/>
              <a:cxnLst>
                <a:cxn ang="0">
                  <a:pos x="741" y="202"/>
                </a:cxn>
                <a:cxn ang="0">
                  <a:pos x="762" y="204"/>
                </a:cxn>
                <a:cxn ang="0">
                  <a:pos x="837" y="294"/>
                </a:cxn>
                <a:cxn ang="0">
                  <a:pos x="898" y="284"/>
                </a:cxn>
                <a:cxn ang="0">
                  <a:pos x="946" y="202"/>
                </a:cxn>
                <a:cxn ang="0">
                  <a:pos x="944" y="280"/>
                </a:cxn>
                <a:cxn ang="0">
                  <a:pos x="998" y="294"/>
                </a:cxn>
                <a:cxn ang="0">
                  <a:pos x="998" y="284"/>
                </a:cxn>
                <a:cxn ang="0">
                  <a:pos x="985" y="232"/>
                </a:cxn>
                <a:cxn ang="0">
                  <a:pos x="1017" y="184"/>
                </a:cxn>
                <a:cxn ang="0">
                  <a:pos x="1021" y="186"/>
                </a:cxn>
                <a:cxn ang="0">
                  <a:pos x="1034" y="382"/>
                </a:cxn>
                <a:cxn ang="0">
                  <a:pos x="931" y="361"/>
                </a:cxn>
                <a:cxn ang="0">
                  <a:pos x="766" y="374"/>
                </a:cxn>
                <a:cxn ang="0">
                  <a:pos x="741" y="336"/>
                </a:cxn>
                <a:cxn ang="0">
                  <a:pos x="695" y="376"/>
                </a:cxn>
                <a:cxn ang="0">
                  <a:pos x="453" y="273"/>
                </a:cxn>
                <a:cxn ang="0">
                  <a:pos x="451" y="273"/>
                </a:cxn>
                <a:cxn ang="0">
                  <a:pos x="282" y="382"/>
                </a:cxn>
                <a:cxn ang="0">
                  <a:pos x="121" y="524"/>
                </a:cxn>
                <a:cxn ang="0">
                  <a:pos x="0" y="457"/>
                </a:cxn>
                <a:cxn ang="0">
                  <a:pos x="4" y="449"/>
                </a:cxn>
                <a:cxn ang="0">
                  <a:pos x="9" y="436"/>
                </a:cxn>
                <a:cxn ang="0">
                  <a:pos x="111" y="467"/>
                </a:cxn>
                <a:cxn ang="0">
                  <a:pos x="253" y="349"/>
                </a:cxn>
                <a:cxn ang="0">
                  <a:pos x="219" y="261"/>
                </a:cxn>
                <a:cxn ang="0">
                  <a:pos x="236" y="175"/>
                </a:cxn>
                <a:cxn ang="0">
                  <a:pos x="240" y="177"/>
                </a:cxn>
                <a:cxn ang="0">
                  <a:pos x="282" y="294"/>
                </a:cxn>
                <a:cxn ang="0">
                  <a:pos x="418" y="275"/>
                </a:cxn>
                <a:cxn ang="0">
                  <a:pos x="422" y="253"/>
                </a:cxn>
                <a:cxn ang="0">
                  <a:pos x="387" y="217"/>
                </a:cxn>
                <a:cxn ang="0">
                  <a:pos x="332" y="104"/>
                </a:cxn>
                <a:cxn ang="0">
                  <a:pos x="526" y="0"/>
                </a:cxn>
                <a:cxn ang="0">
                  <a:pos x="526" y="79"/>
                </a:cxn>
                <a:cxn ang="0">
                  <a:pos x="395" y="129"/>
                </a:cxn>
                <a:cxn ang="0">
                  <a:pos x="397" y="144"/>
                </a:cxn>
                <a:cxn ang="0">
                  <a:pos x="578" y="294"/>
                </a:cxn>
                <a:cxn ang="0">
                  <a:pos x="629" y="294"/>
                </a:cxn>
                <a:cxn ang="0">
                  <a:pos x="741" y="202"/>
                </a:cxn>
              </a:cxnLst>
              <a:rect l="0" t="0" r="r" b="b"/>
              <a:pathLst>
                <a:path w="1035" h="544">
                  <a:moveTo>
                    <a:pt x="741" y="202"/>
                  </a:moveTo>
                  <a:cubicBezTo>
                    <a:pt x="748" y="202"/>
                    <a:pt x="755" y="203"/>
                    <a:pt x="762" y="204"/>
                  </a:cubicBezTo>
                  <a:cubicBezTo>
                    <a:pt x="760" y="276"/>
                    <a:pt x="761" y="294"/>
                    <a:pt x="837" y="294"/>
                  </a:cubicBezTo>
                  <a:cubicBezTo>
                    <a:pt x="861" y="294"/>
                    <a:pt x="884" y="294"/>
                    <a:pt x="898" y="284"/>
                  </a:cubicBezTo>
                  <a:cubicBezTo>
                    <a:pt x="926" y="265"/>
                    <a:pt x="909" y="227"/>
                    <a:pt x="946" y="202"/>
                  </a:cubicBezTo>
                  <a:cubicBezTo>
                    <a:pt x="946" y="228"/>
                    <a:pt x="945" y="254"/>
                    <a:pt x="944" y="280"/>
                  </a:cubicBezTo>
                  <a:cubicBezTo>
                    <a:pt x="962" y="285"/>
                    <a:pt x="980" y="289"/>
                    <a:pt x="998" y="294"/>
                  </a:cubicBezTo>
                  <a:cubicBezTo>
                    <a:pt x="998" y="291"/>
                    <a:pt x="998" y="287"/>
                    <a:pt x="998" y="284"/>
                  </a:cubicBezTo>
                  <a:cubicBezTo>
                    <a:pt x="991" y="268"/>
                    <a:pt x="985" y="256"/>
                    <a:pt x="985" y="232"/>
                  </a:cubicBezTo>
                  <a:cubicBezTo>
                    <a:pt x="995" y="216"/>
                    <a:pt x="1006" y="200"/>
                    <a:pt x="1017" y="184"/>
                  </a:cubicBezTo>
                  <a:cubicBezTo>
                    <a:pt x="1018" y="185"/>
                    <a:pt x="1020" y="186"/>
                    <a:pt x="1021" y="186"/>
                  </a:cubicBezTo>
                  <a:cubicBezTo>
                    <a:pt x="1035" y="238"/>
                    <a:pt x="1035" y="312"/>
                    <a:pt x="1034" y="382"/>
                  </a:cubicBezTo>
                  <a:cubicBezTo>
                    <a:pt x="990" y="383"/>
                    <a:pt x="959" y="375"/>
                    <a:pt x="931" y="361"/>
                  </a:cubicBezTo>
                  <a:cubicBezTo>
                    <a:pt x="906" y="377"/>
                    <a:pt x="805" y="402"/>
                    <a:pt x="766" y="374"/>
                  </a:cubicBezTo>
                  <a:cubicBezTo>
                    <a:pt x="757" y="362"/>
                    <a:pt x="749" y="349"/>
                    <a:pt x="741" y="336"/>
                  </a:cubicBezTo>
                  <a:cubicBezTo>
                    <a:pt x="725" y="350"/>
                    <a:pt x="716" y="368"/>
                    <a:pt x="695" y="376"/>
                  </a:cubicBezTo>
                  <a:cubicBezTo>
                    <a:pt x="587" y="420"/>
                    <a:pt x="479" y="331"/>
                    <a:pt x="453" y="273"/>
                  </a:cubicBezTo>
                  <a:cubicBezTo>
                    <a:pt x="452" y="273"/>
                    <a:pt x="451" y="273"/>
                    <a:pt x="451" y="273"/>
                  </a:cubicBezTo>
                  <a:cubicBezTo>
                    <a:pt x="452" y="366"/>
                    <a:pt x="376" y="384"/>
                    <a:pt x="282" y="382"/>
                  </a:cubicBezTo>
                  <a:cubicBezTo>
                    <a:pt x="283" y="443"/>
                    <a:pt x="193" y="544"/>
                    <a:pt x="121" y="524"/>
                  </a:cubicBezTo>
                  <a:cubicBezTo>
                    <a:pt x="72" y="511"/>
                    <a:pt x="42" y="475"/>
                    <a:pt x="0" y="457"/>
                  </a:cubicBezTo>
                  <a:cubicBezTo>
                    <a:pt x="1" y="454"/>
                    <a:pt x="2" y="452"/>
                    <a:pt x="4" y="449"/>
                  </a:cubicBezTo>
                  <a:cubicBezTo>
                    <a:pt x="5" y="445"/>
                    <a:pt x="7" y="440"/>
                    <a:pt x="9" y="436"/>
                  </a:cubicBezTo>
                  <a:cubicBezTo>
                    <a:pt x="40" y="445"/>
                    <a:pt x="61" y="477"/>
                    <a:pt x="111" y="467"/>
                  </a:cubicBezTo>
                  <a:cubicBezTo>
                    <a:pt x="152" y="458"/>
                    <a:pt x="242" y="385"/>
                    <a:pt x="253" y="349"/>
                  </a:cubicBezTo>
                  <a:cubicBezTo>
                    <a:pt x="265" y="309"/>
                    <a:pt x="232" y="280"/>
                    <a:pt x="219" y="261"/>
                  </a:cubicBezTo>
                  <a:cubicBezTo>
                    <a:pt x="224" y="232"/>
                    <a:pt x="230" y="204"/>
                    <a:pt x="236" y="175"/>
                  </a:cubicBezTo>
                  <a:cubicBezTo>
                    <a:pt x="237" y="175"/>
                    <a:pt x="238" y="176"/>
                    <a:pt x="240" y="177"/>
                  </a:cubicBezTo>
                  <a:cubicBezTo>
                    <a:pt x="257" y="214"/>
                    <a:pt x="281" y="234"/>
                    <a:pt x="282" y="294"/>
                  </a:cubicBezTo>
                  <a:cubicBezTo>
                    <a:pt x="336" y="295"/>
                    <a:pt x="387" y="295"/>
                    <a:pt x="418" y="275"/>
                  </a:cubicBezTo>
                  <a:cubicBezTo>
                    <a:pt x="419" y="268"/>
                    <a:pt x="421" y="261"/>
                    <a:pt x="422" y="253"/>
                  </a:cubicBezTo>
                  <a:cubicBezTo>
                    <a:pt x="415" y="237"/>
                    <a:pt x="403" y="225"/>
                    <a:pt x="387" y="217"/>
                  </a:cubicBezTo>
                  <a:cubicBezTo>
                    <a:pt x="356" y="238"/>
                    <a:pt x="307" y="157"/>
                    <a:pt x="332" y="104"/>
                  </a:cubicBezTo>
                  <a:cubicBezTo>
                    <a:pt x="352" y="60"/>
                    <a:pt x="472" y="14"/>
                    <a:pt x="526" y="0"/>
                  </a:cubicBezTo>
                  <a:cubicBezTo>
                    <a:pt x="526" y="26"/>
                    <a:pt x="526" y="53"/>
                    <a:pt x="526" y="79"/>
                  </a:cubicBezTo>
                  <a:cubicBezTo>
                    <a:pt x="489" y="84"/>
                    <a:pt x="418" y="105"/>
                    <a:pt x="395" y="129"/>
                  </a:cubicBezTo>
                  <a:cubicBezTo>
                    <a:pt x="396" y="134"/>
                    <a:pt x="396" y="139"/>
                    <a:pt x="397" y="144"/>
                  </a:cubicBezTo>
                  <a:cubicBezTo>
                    <a:pt x="407" y="164"/>
                    <a:pt x="552" y="288"/>
                    <a:pt x="578" y="294"/>
                  </a:cubicBezTo>
                  <a:cubicBezTo>
                    <a:pt x="595" y="294"/>
                    <a:pt x="612" y="294"/>
                    <a:pt x="629" y="294"/>
                  </a:cubicBezTo>
                  <a:cubicBezTo>
                    <a:pt x="702" y="294"/>
                    <a:pt x="742" y="274"/>
                    <a:pt x="741" y="202"/>
                  </a:cubicBez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672" name="Freeform 20">
              <a:extLst>
                <a:ext uri="{FF2B5EF4-FFF2-40B4-BE49-F238E27FC236}">
                  <a16:creationId xmlns:a16="http://schemas.microsoft.com/office/drawing/2014/main" id="{DB3AC298-6216-4189-8A46-2CE381C5E1D8}"/>
                </a:ext>
              </a:extLst>
            </p:cNvPr>
            <p:cNvSpPr>
              <a:spLocks/>
            </p:cNvSpPr>
            <p:nvPr/>
          </p:nvSpPr>
          <p:spPr bwMode="black">
            <a:xfrm>
              <a:off x="7305313" y="4957645"/>
              <a:ext cx="87111" cy="63378"/>
            </a:xfrm>
            <a:custGeom>
              <a:avLst/>
              <a:gdLst/>
              <a:ahLst/>
              <a:cxnLst>
                <a:cxn ang="0">
                  <a:pos x="107" y="0"/>
                </a:cxn>
                <a:cxn ang="0">
                  <a:pos x="167" y="33"/>
                </a:cxn>
                <a:cxn ang="0">
                  <a:pos x="131" y="96"/>
                </a:cxn>
                <a:cxn ang="0">
                  <a:pos x="83" y="73"/>
                </a:cxn>
                <a:cxn ang="0">
                  <a:pos x="56" y="121"/>
                </a:cxn>
                <a:cxn ang="0">
                  <a:pos x="0" y="91"/>
                </a:cxn>
                <a:cxn ang="0">
                  <a:pos x="35" y="25"/>
                </a:cxn>
                <a:cxn ang="0">
                  <a:pos x="84" y="46"/>
                </a:cxn>
                <a:cxn ang="0">
                  <a:pos x="107" y="0"/>
                </a:cxn>
              </a:cxnLst>
              <a:rect l="0" t="0" r="r" b="b"/>
              <a:pathLst>
                <a:path w="167" h="121">
                  <a:moveTo>
                    <a:pt x="107" y="0"/>
                  </a:moveTo>
                  <a:cubicBezTo>
                    <a:pt x="127" y="11"/>
                    <a:pt x="147" y="22"/>
                    <a:pt x="167" y="33"/>
                  </a:cubicBezTo>
                  <a:cubicBezTo>
                    <a:pt x="155" y="54"/>
                    <a:pt x="143" y="75"/>
                    <a:pt x="131" y="96"/>
                  </a:cubicBezTo>
                  <a:cubicBezTo>
                    <a:pt x="116" y="89"/>
                    <a:pt x="98" y="72"/>
                    <a:pt x="83" y="73"/>
                  </a:cubicBezTo>
                  <a:cubicBezTo>
                    <a:pt x="74" y="89"/>
                    <a:pt x="65" y="105"/>
                    <a:pt x="56" y="121"/>
                  </a:cubicBezTo>
                  <a:cubicBezTo>
                    <a:pt x="37" y="111"/>
                    <a:pt x="19" y="101"/>
                    <a:pt x="0" y="91"/>
                  </a:cubicBezTo>
                  <a:cubicBezTo>
                    <a:pt x="4" y="71"/>
                    <a:pt x="21" y="38"/>
                    <a:pt x="35" y="25"/>
                  </a:cubicBezTo>
                  <a:cubicBezTo>
                    <a:pt x="49" y="32"/>
                    <a:pt x="70" y="48"/>
                    <a:pt x="84" y="46"/>
                  </a:cubicBezTo>
                  <a:cubicBezTo>
                    <a:pt x="92" y="31"/>
                    <a:pt x="100" y="16"/>
                    <a:pt x="107" y="0"/>
                  </a:cubicBez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673" name="Freeform 21">
              <a:extLst>
                <a:ext uri="{FF2B5EF4-FFF2-40B4-BE49-F238E27FC236}">
                  <a16:creationId xmlns:a16="http://schemas.microsoft.com/office/drawing/2014/main" id="{709A126B-317C-4C0F-87B7-6980C1A6F438}"/>
                </a:ext>
              </a:extLst>
            </p:cNvPr>
            <p:cNvSpPr>
              <a:spLocks/>
            </p:cNvSpPr>
            <p:nvPr/>
          </p:nvSpPr>
          <p:spPr bwMode="black">
            <a:xfrm>
              <a:off x="6651306" y="5016168"/>
              <a:ext cx="223576" cy="145365"/>
            </a:xfrm>
            <a:custGeom>
              <a:avLst/>
              <a:gdLst/>
              <a:ahLst/>
              <a:cxnLst>
                <a:cxn ang="0">
                  <a:pos x="421" y="228"/>
                </a:cxn>
                <a:cxn ang="0">
                  <a:pos x="202" y="226"/>
                </a:cxn>
                <a:cxn ang="0">
                  <a:pos x="121" y="161"/>
                </a:cxn>
                <a:cxn ang="0">
                  <a:pos x="18" y="278"/>
                </a:cxn>
                <a:cxn ang="0">
                  <a:pos x="0" y="268"/>
                </a:cxn>
                <a:cxn ang="0">
                  <a:pos x="138" y="75"/>
                </a:cxn>
                <a:cxn ang="0">
                  <a:pos x="219" y="140"/>
                </a:cxn>
                <a:cxn ang="0">
                  <a:pos x="388" y="140"/>
                </a:cxn>
                <a:cxn ang="0">
                  <a:pos x="353" y="75"/>
                </a:cxn>
                <a:cxn ang="0">
                  <a:pos x="378" y="0"/>
                </a:cxn>
                <a:cxn ang="0">
                  <a:pos x="382" y="2"/>
                </a:cxn>
                <a:cxn ang="0">
                  <a:pos x="409" y="44"/>
                </a:cxn>
                <a:cxn ang="0">
                  <a:pos x="421" y="228"/>
                </a:cxn>
              </a:cxnLst>
              <a:rect l="0" t="0" r="r" b="b"/>
              <a:pathLst>
                <a:path w="428" h="278">
                  <a:moveTo>
                    <a:pt x="421" y="228"/>
                  </a:moveTo>
                  <a:cubicBezTo>
                    <a:pt x="348" y="227"/>
                    <a:pt x="275" y="227"/>
                    <a:pt x="202" y="226"/>
                  </a:cubicBezTo>
                  <a:cubicBezTo>
                    <a:pt x="165" y="214"/>
                    <a:pt x="154" y="175"/>
                    <a:pt x="121" y="161"/>
                  </a:cubicBezTo>
                  <a:cubicBezTo>
                    <a:pt x="69" y="148"/>
                    <a:pt x="40" y="248"/>
                    <a:pt x="18" y="278"/>
                  </a:cubicBezTo>
                  <a:cubicBezTo>
                    <a:pt x="12" y="275"/>
                    <a:pt x="6" y="272"/>
                    <a:pt x="0" y="268"/>
                  </a:cubicBezTo>
                  <a:cubicBezTo>
                    <a:pt x="10" y="215"/>
                    <a:pt x="80" y="75"/>
                    <a:pt x="138" y="75"/>
                  </a:cubicBezTo>
                  <a:cubicBezTo>
                    <a:pt x="169" y="90"/>
                    <a:pt x="187" y="130"/>
                    <a:pt x="219" y="140"/>
                  </a:cubicBezTo>
                  <a:cubicBezTo>
                    <a:pt x="275" y="140"/>
                    <a:pt x="332" y="140"/>
                    <a:pt x="388" y="140"/>
                  </a:cubicBezTo>
                  <a:cubicBezTo>
                    <a:pt x="384" y="109"/>
                    <a:pt x="367" y="95"/>
                    <a:pt x="353" y="75"/>
                  </a:cubicBezTo>
                  <a:cubicBezTo>
                    <a:pt x="362" y="50"/>
                    <a:pt x="370" y="25"/>
                    <a:pt x="378" y="0"/>
                  </a:cubicBezTo>
                  <a:cubicBezTo>
                    <a:pt x="380" y="0"/>
                    <a:pt x="381" y="1"/>
                    <a:pt x="382" y="2"/>
                  </a:cubicBezTo>
                  <a:cubicBezTo>
                    <a:pt x="391" y="16"/>
                    <a:pt x="400" y="30"/>
                    <a:pt x="409" y="44"/>
                  </a:cubicBezTo>
                  <a:cubicBezTo>
                    <a:pt x="428" y="89"/>
                    <a:pt x="421" y="166"/>
                    <a:pt x="421" y="228"/>
                  </a:cubicBez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674" name="Freeform 22">
              <a:extLst>
                <a:ext uri="{FF2B5EF4-FFF2-40B4-BE49-F238E27FC236}">
                  <a16:creationId xmlns:a16="http://schemas.microsoft.com/office/drawing/2014/main" id="{E2796C12-AF62-411A-A5AD-84DCDC4BED29}"/>
                </a:ext>
              </a:extLst>
            </p:cNvPr>
            <p:cNvSpPr>
              <a:spLocks/>
            </p:cNvSpPr>
            <p:nvPr/>
          </p:nvSpPr>
          <p:spPr bwMode="black">
            <a:xfrm>
              <a:off x="6780759" y="5149667"/>
              <a:ext cx="87111" cy="65266"/>
            </a:xfrm>
            <a:custGeom>
              <a:avLst/>
              <a:gdLst/>
              <a:ahLst/>
              <a:cxnLst>
                <a:cxn ang="0">
                  <a:pos x="107" y="0"/>
                </a:cxn>
                <a:cxn ang="0">
                  <a:pos x="167" y="33"/>
                </a:cxn>
                <a:cxn ang="0">
                  <a:pos x="130" y="96"/>
                </a:cxn>
                <a:cxn ang="0">
                  <a:pos x="84" y="71"/>
                </a:cxn>
                <a:cxn ang="0">
                  <a:pos x="58" y="125"/>
                </a:cxn>
                <a:cxn ang="0">
                  <a:pos x="0" y="90"/>
                </a:cxn>
                <a:cxn ang="0">
                  <a:pos x="34" y="29"/>
                </a:cxn>
                <a:cxn ang="0">
                  <a:pos x="82" y="52"/>
                </a:cxn>
                <a:cxn ang="0">
                  <a:pos x="107" y="0"/>
                </a:cxn>
              </a:cxnLst>
              <a:rect l="0" t="0" r="r" b="b"/>
              <a:pathLst>
                <a:path w="167" h="125">
                  <a:moveTo>
                    <a:pt x="107" y="0"/>
                  </a:moveTo>
                  <a:cubicBezTo>
                    <a:pt x="127" y="11"/>
                    <a:pt x="147" y="22"/>
                    <a:pt x="167" y="33"/>
                  </a:cubicBezTo>
                  <a:cubicBezTo>
                    <a:pt x="155" y="54"/>
                    <a:pt x="143" y="75"/>
                    <a:pt x="130" y="96"/>
                  </a:cubicBezTo>
                  <a:cubicBezTo>
                    <a:pt x="115" y="88"/>
                    <a:pt x="100" y="79"/>
                    <a:pt x="84" y="71"/>
                  </a:cubicBezTo>
                  <a:cubicBezTo>
                    <a:pt x="75" y="89"/>
                    <a:pt x="66" y="107"/>
                    <a:pt x="58" y="125"/>
                  </a:cubicBezTo>
                  <a:cubicBezTo>
                    <a:pt x="38" y="113"/>
                    <a:pt x="19" y="102"/>
                    <a:pt x="0" y="90"/>
                  </a:cubicBezTo>
                  <a:cubicBezTo>
                    <a:pt x="11" y="70"/>
                    <a:pt x="23" y="49"/>
                    <a:pt x="34" y="29"/>
                  </a:cubicBezTo>
                  <a:cubicBezTo>
                    <a:pt x="50" y="36"/>
                    <a:pt x="66" y="44"/>
                    <a:pt x="82" y="52"/>
                  </a:cubicBezTo>
                  <a:cubicBezTo>
                    <a:pt x="91" y="35"/>
                    <a:pt x="99" y="17"/>
                    <a:pt x="107" y="0"/>
                  </a:cubicBez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grpSp>
      <p:grpSp>
        <p:nvGrpSpPr>
          <p:cNvPr id="522" name="Group 521">
            <a:extLst>
              <a:ext uri="{FF2B5EF4-FFF2-40B4-BE49-F238E27FC236}">
                <a16:creationId xmlns:a16="http://schemas.microsoft.com/office/drawing/2014/main" id="{48E0F5CF-724B-4698-BA81-DE61994EED94}"/>
              </a:ext>
            </a:extLst>
          </p:cNvPr>
          <p:cNvGrpSpPr/>
          <p:nvPr/>
        </p:nvGrpSpPr>
        <p:grpSpPr bwMode="black">
          <a:xfrm>
            <a:off x="3131270" y="4819820"/>
            <a:ext cx="1166855" cy="228011"/>
            <a:chOff x="3393928" y="4967561"/>
            <a:chExt cx="999744" cy="202126"/>
          </a:xfrm>
          <a:solidFill>
            <a:srgbClr val="FFFFFF"/>
          </a:solidFill>
          <a:effectLst/>
        </p:grpSpPr>
        <p:sp>
          <p:nvSpPr>
            <p:cNvPr id="661" name="Freeform 27">
              <a:extLst>
                <a:ext uri="{FF2B5EF4-FFF2-40B4-BE49-F238E27FC236}">
                  <a16:creationId xmlns:a16="http://schemas.microsoft.com/office/drawing/2014/main" id="{3E463591-421B-46DF-B0B3-89868F5ED47F}"/>
                </a:ext>
              </a:extLst>
            </p:cNvPr>
            <p:cNvSpPr>
              <a:spLocks/>
            </p:cNvSpPr>
            <p:nvPr/>
          </p:nvSpPr>
          <p:spPr bwMode="black">
            <a:xfrm>
              <a:off x="3393928" y="4976579"/>
              <a:ext cx="160146" cy="147396"/>
            </a:xfrm>
            <a:custGeom>
              <a:avLst/>
              <a:gdLst/>
              <a:ahLst/>
              <a:cxnLst>
                <a:cxn ang="0">
                  <a:pos x="185" y="201"/>
                </a:cxn>
                <a:cxn ang="0">
                  <a:pos x="185" y="73"/>
                </a:cxn>
                <a:cxn ang="0">
                  <a:pos x="185" y="59"/>
                </a:cxn>
                <a:cxn ang="0">
                  <a:pos x="186" y="47"/>
                </a:cxn>
                <a:cxn ang="0">
                  <a:pos x="186" y="37"/>
                </a:cxn>
                <a:cxn ang="0">
                  <a:pos x="187" y="30"/>
                </a:cxn>
                <a:cxn ang="0">
                  <a:pos x="186" y="30"/>
                </a:cxn>
                <a:cxn ang="0">
                  <a:pos x="185" y="35"/>
                </a:cxn>
                <a:cxn ang="0">
                  <a:pos x="184" y="41"/>
                </a:cxn>
                <a:cxn ang="0">
                  <a:pos x="182" y="47"/>
                </a:cxn>
                <a:cxn ang="0">
                  <a:pos x="180" y="52"/>
                </a:cxn>
                <a:cxn ang="0">
                  <a:pos x="119" y="201"/>
                </a:cxn>
                <a:cxn ang="0">
                  <a:pos x="98" y="201"/>
                </a:cxn>
                <a:cxn ang="0">
                  <a:pos x="36" y="54"/>
                </a:cxn>
                <a:cxn ang="0">
                  <a:pos x="35" y="49"/>
                </a:cxn>
                <a:cxn ang="0">
                  <a:pos x="33" y="42"/>
                </a:cxn>
                <a:cxn ang="0">
                  <a:pos x="32" y="35"/>
                </a:cxn>
                <a:cxn ang="0">
                  <a:pos x="30" y="30"/>
                </a:cxn>
                <a:cxn ang="0">
                  <a:pos x="30" y="30"/>
                </a:cxn>
                <a:cxn ang="0">
                  <a:pos x="30" y="38"/>
                </a:cxn>
                <a:cxn ang="0">
                  <a:pos x="31" y="50"/>
                </a:cxn>
                <a:cxn ang="0">
                  <a:pos x="31" y="63"/>
                </a:cxn>
                <a:cxn ang="0">
                  <a:pos x="31" y="77"/>
                </a:cxn>
                <a:cxn ang="0">
                  <a:pos x="31" y="201"/>
                </a:cxn>
                <a:cxn ang="0">
                  <a:pos x="0" y="201"/>
                </a:cxn>
                <a:cxn ang="0">
                  <a:pos x="0" y="0"/>
                </a:cxn>
                <a:cxn ang="0">
                  <a:pos x="48" y="0"/>
                </a:cxn>
                <a:cxn ang="0">
                  <a:pos x="99" y="127"/>
                </a:cxn>
                <a:cxn ang="0">
                  <a:pos x="101" y="134"/>
                </a:cxn>
                <a:cxn ang="0">
                  <a:pos x="104" y="141"/>
                </a:cxn>
                <a:cxn ang="0">
                  <a:pos x="107" y="149"/>
                </a:cxn>
                <a:cxn ang="0">
                  <a:pos x="108" y="155"/>
                </a:cxn>
                <a:cxn ang="0">
                  <a:pos x="109" y="155"/>
                </a:cxn>
                <a:cxn ang="0">
                  <a:pos x="111" y="149"/>
                </a:cxn>
                <a:cxn ang="0">
                  <a:pos x="114" y="141"/>
                </a:cxn>
                <a:cxn ang="0">
                  <a:pos x="117" y="133"/>
                </a:cxn>
                <a:cxn ang="0">
                  <a:pos x="120" y="127"/>
                </a:cxn>
                <a:cxn ang="0">
                  <a:pos x="172" y="0"/>
                </a:cxn>
                <a:cxn ang="0">
                  <a:pos x="218" y="0"/>
                </a:cxn>
                <a:cxn ang="0">
                  <a:pos x="218" y="201"/>
                </a:cxn>
                <a:cxn ang="0">
                  <a:pos x="185" y="201"/>
                </a:cxn>
              </a:cxnLst>
              <a:rect l="0" t="0" r="r" b="b"/>
              <a:pathLst>
                <a:path w="218" h="201">
                  <a:moveTo>
                    <a:pt x="185" y="201"/>
                  </a:moveTo>
                  <a:cubicBezTo>
                    <a:pt x="185" y="73"/>
                    <a:pt x="185" y="73"/>
                    <a:pt x="185" y="73"/>
                  </a:cubicBezTo>
                  <a:cubicBezTo>
                    <a:pt x="185" y="68"/>
                    <a:pt x="185" y="64"/>
                    <a:pt x="185" y="59"/>
                  </a:cubicBezTo>
                  <a:cubicBezTo>
                    <a:pt x="185" y="55"/>
                    <a:pt x="185" y="51"/>
                    <a:pt x="186" y="47"/>
                  </a:cubicBezTo>
                  <a:cubicBezTo>
                    <a:pt x="186" y="43"/>
                    <a:pt x="186" y="39"/>
                    <a:pt x="186" y="37"/>
                  </a:cubicBezTo>
                  <a:cubicBezTo>
                    <a:pt x="186" y="34"/>
                    <a:pt x="186" y="31"/>
                    <a:pt x="187" y="30"/>
                  </a:cubicBezTo>
                  <a:cubicBezTo>
                    <a:pt x="186" y="30"/>
                    <a:pt x="186" y="30"/>
                    <a:pt x="186" y="30"/>
                  </a:cubicBezTo>
                  <a:cubicBezTo>
                    <a:pt x="186" y="31"/>
                    <a:pt x="185" y="33"/>
                    <a:pt x="185" y="35"/>
                  </a:cubicBezTo>
                  <a:cubicBezTo>
                    <a:pt x="185" y="37"/>
                    <a:pt x="184" y="39"/>
                    <a:pt x="184" y="41"/>
                  </a:cubicBezTo>
                  <a:cubicBezTo>
                    <a:pt x="183" y="43"/>
                    <a:pt x="183" y="45"/>
                    <a:pt x="182" y="47"/>
                  </a:cubicBezTo>
                  <a:cubicBezTo>
                    <a:pt x="181" y="49"/>
                    <a:pt x="181" y="51"/>
                    <a:pt x="180" y="52"/>
                  </a:cubicBezTo>
                  <a:cubicBezTo>
                    <a:pt x="119" y="201"/>
                    <a:pt x="119" y="201"/>
                    <a:pt x="119" y="201"/>
                  </a:cubicBezTo>
                  <a:cubicBezTo>
                    <a:pt x="98" y="201"/>
                    <a:pt x="98" y="201"/>
                    <a:pt x="98" y="201"/>
                  </a:cubicBezTo>
                  <a:cubicBezTo>
                    <a:pt x="36" y="54"/>
                    <a:pt x="36" y="54"/>
                    <a:pt x="36" y="54"/>
                  </a:cubicBezTo>
                  <a:cubicBezTo>
                    <a:pt x="36" y="52"/>
                    <a:pt x="35" y="51"/>
                    <a:pt x="35" y="49"/>
                  </a:cubicBezTo>
                  <a:cubicBezTo>
                    <a:pt x="34" y="47"/>
                    <a:pt x="34" y="44"/>
                    <a:pt x="33" y="42"/>
                  </a:cubicBezTo>
                  <a:cubicBezTo>
                    <a:pt x="33" y="40"/>
                    <a:pt x="32" y="37"/>
                    <a:pt x="32" y="35"/>
                  </a:cubicBezTo>
                  <a:cubicBezTo>
                    <a:pt x="31" y="33"/>
                    <a:pt x="31" y="31"/>
                    <a:pt x="30" y="30"/>
                  </a:cubicBezTo>
                  <a:cubicBezTo>
                    <a:pt x="30" y="30"/>
                    <a:pt x="30" y="30"/>
                    <a:pt x="30" y="30"/>
                  </a:cubicBezTo>
                  <a:cubicBezTo>
                    <a:pt x="30" y="31"/>
                    <a:pt x="30" y="34"/>
                    <a:pt x="30" y="38"/>
                  </a:cubicBezTo>
                  <a:cubicBezTo>
                    <a:pt x="30" y="41"/>
                    <a:pt x="30" y="45"/>
                    <a:pt x="31" y="50"/>
                  </a:cubicBezTo>
                  <a:cubicBezTo>
                    <a:pt x="31" y="54"/>
                    <a:pt x="31" y="59"/>
                    <a:pt x="31" y="63"/>
                  </a:cubicBezTo>
                  <a:cubicBezTo>
                    <a:pt x="31" y="68"/>
                    <a:pt x="31" y="73"/>
                    <a:pt x="31" y="77"/>
                  </a:cubicBezTo>
                  <a:cubicBezTo>
                    <a:pt x="31" y="201"/>
                    <a:pt x="31" y="201"/>
                    <a:pt x="31" y="201"/>
                  </a:cubicBezTo>
                  <a:cubicBezTo>
                    <a:pt x="0" y="201"/>
                    <a:pt x="0" y="201"/>
                    <a:pt x="0" y="201"/>
                  </a:cubicBezTo>
                  <a:cubicBezTo>
                    <a:pt x="0" y="0"/>
                    <a:pt x="0" y="0"/>
                    <a:pt x="0" y="0"/>
                  </a:cubicBezTo>
                  <a:cubicBezTo>
                    <a:pt x="48" y="0"/>
                    <a:pt x="48" y="0"/>
                    <a:pt x="48" y="0"/>
                  </a:cubicBezTo>
                  <a:cubicBezTo>
                    <a:pt x="99" y="127"/>
                    <a:pt x="99" y="127"/>
                    <a:pt x="99" y="127"/>
                  </a:cubicBezTo>
                  <a:cubicBezTo>
                    <a:pt x="100" y="129"/>
                    <a:pt x="101" y="131"/>
                    <a:pt x="101" y="134"/>
                  </a:cubicBezTo>
                  <a:cubicBezTo>
                    <a:pt x="102" y="136"/>
                    <a:pt x="103" y="139"/>
                    <a:pt x="104" y="141"/>
                  </a:cubicBezTo>
                  <a:cubicBezTo>
                    <a:pt x="105" y="144"/>
                    <a:pt x="106" y="147"/>
                    <a:pt x="107" y="149"/>
                  </a:cubicBezTo>
                  <a:cubicBezTo>
                    <a:pt x="107" y="151"/>
                    <a:pt x="108" y="153"/>
                    <a:pt x="108" y="155"/>
                  </a:cubicBezTo>
                  <a:cubicBezTo>
                    <a:pt x="109" y="155"/>
                    <a:pt x="109" y="155"/>
                    <a:pt x="109" y="155"/>
                  </a:cubicBezTo>
                  <a:cubicBezTo>
                    <a:pt x="109" y="153"/>
                    <a:pt x="110" y="151"/>
                    <a:pt x="111" y="149"/>
                  </a:cubicBezTo>
                  <a:cubicBezTo>
                    <a:pt x="112" y="146"/>
                    <a:pt x="113" y="144"/>
                    <a:pt x="114" y="141"/>
                  </a:cubicBezTo>
                  <a:cubicBezTo>
                    <a:pt x="115" y="139"/>
                    <a:pt x="116" y="136"/>
                    <a:pt x="117" y="133"/>
                  </a:cubicBezTo>
                  <a:cubicBezTo>
                    <a:pt x="118" y="131"/>
                    <a:pt x="119" y="129"/>
                    <a:pt x="120" y="127"/>
                  </a:cubicBezTo>
                  <a:cubicBezTo>
                    <a:pt x="172" y="0"/>
                    <a:pt x="172" y="0"/>
                    <a:pt x="172" y="0"/>
                  </a:cubicBezTo>
                  <a:cubicBezTo>
                    <a:pt x="218" y="0"/>
                    <a:pt x="218" y="0"/>
                    <a:pt x="218" y="0"/>
                  </a:cubicBezTo>
                  <a:cubicBezTo>
                    <a:pt x="218" y="201"/>
                    <a:pt x="218" y="201"/>
                    <a:pt x="218" y="201"/>
                  </a:cubicBezTo>
                  <a:lnTo>
                    <a:pt x="185" y="201"/>
                  </a:ln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662" name="Freeform 28">
              <a:extLst>
                <a:ext uri="{FF2B5EF4-FFF2-40B4-BE49-F238E27FC236}">
                  <a16:creationId xmlns:a16="http://schemas.microsoft.com/office/drawing/2014/main" id="{6CEF8C20-F148-416C-AFC1-3954C18C0365}"/>
                </a:ext>
              </a:extLst>
            </p:cNvPr>
            <p:cNvSpPr>
              <a:spLocks/>
            </p:cNvSpPr>
            <p:nvPr/>
          </p:nvSpPr>
          <p:spPr bwMode="black">
            <a:xfrm>
              <a:off x="3582060" y="5018248"/>
              <a:ext cx="93911" cy="108837"/>
            </a:xfrm>
            <a:custGeom>
              <a:avLst/>
              <a:gdLst/>
              <a:ahLst/>
              <a:cxnLst>
                <a:cxn ang="0">
                  <a:pos x="95" y="144"/>
                </a:cxn>
                <a:cxn ang="0">
                  <a:pos x="95" y="123"/>
                </a:cxn>
                <a:cxn ang="0">
                  <a:pos x="95" y="123"/>
                </a:cxn>
                <a:cxn ang="0">
                  <a:pos x="87" y="132"/>
                </a:cxn>
                <a:cxn ang="0">
                  <a:pos x="78" y="140"/>
                </a:cxn>
                <a:cxn ang="0">
                  <a:pos x="65" y="146"/>
                </a:cxn>
                <a:cxn ang="0">
                  <a:pos x="51" y="148"/>
                </a:cxn>
                <a:cxn ang="0">
                  <a:pos x="13" y="133"/>
                </a:cxn>
                <a:cxn ang="0">
                  <a:pos x="0" y="88"/>
                </a:cxn>
                <a:cxn ang="0">
                  <a:pos x="0" y="0"/>
                </a:cxn>
                <a:cxn ang="0">
                  <a:pos x="33" y="0"/>
                </a:cxn>
                <a:cxn ang="0">
                  <a:pos x="33" y="84"/>
                </a:cxn>
                <a:cxn ang="0">
                  <a:pos x="35" y="101"/>
                </a:cxn>
                <a:cxn ang="0">
                  <a:pos x="41" y="113"/>
                </a:cxn>
                <a:cxn ang="0">
                  <a:pos x="50" y="119"/>
                </a:cxn>
                <a:cxn ang="0">
                  <a:pos x="62" y="121"/>
                </a:cxn>
                <a:cxn ang="0">
                  <a:pos x="75" y="119"/>
                </a:cxn>
                <a:cxn ang="0">
                  <a:pos x="86" y="111"/>
                </a:cxn>
                <a:cxn ang="0">
                  <a:pos x="93" y="100"/>
                </a:cxn>
                <a:cxn ang="0">
                  <a:pos x="95" y="84"/>
                </a:cxn>
                <a:cxn ang="0">
                  <a:pos x="95" y="0"/>
                </a:cxn>
                <a:cxn ang="0">
                  <a:pos x="128" y="0"/>
                </a:cxn>
                <a:cxn ang="0">
                  <a:pos x="128" y="144"/>
                </a:cxn>
                <a:cxn ang="0">
                  <a:pos x="95" y="144"/>
                </a:cxn>
              </a:cxnLst>
              <a:rect l="0" t="0" r="r" b="b"/>
              <a:pathLst>
                <a:path w="128" h="148">
                  <a:moveTo>
                    <a:pt x="95" y="144"/>
                  </a:moveTo>
                  <a:cubicBezTo>
                    <a:pt x="95" y="123"/>
                    <a:pt x="95" y="123"/>
                    <a:pt x="95" y="123"/>
                  </a:cubicBezTo>
                  <a:cubicBezTo>
                    <a:pt x="95" y="123"/>
                    <a:pt x="95" y="123"/>
                    <a:pt x="95" y="123"/>
                  </a:cubicBezTo>
                  <a:cubicBezTo>
                    <a:pt x="93" y="126"/>
                    <a:pt x="90" y="129"/>
                    <a:pt x="87" y="132"/>
                  </a:cubicBezTo>
                  <a:cubicBezTo>
                    <a:pt x="85" y="135"/>
                    <a:pt x="81" y="138"/>
                    <a:pt x="78" y="140"/>
                  </a:cubicBezTo>
                  <a:cubicBezTo>
                    <a:pt x="74" y="143"/>
                    <a:pt x="70" y="144"/>
                    <a:pt x="65" y="146"/>
                  </a:cubicBezTo>
                  <a:cubicBezTo>
                    <a:pt x="61" y="147"/>
                    <a:pt x="56" y="148"/>
                    <a:pt x="51" y="148"/>
                  </a:cubicBezTo>
                  <a:cubicBezTo>
                    <a:pt x="35" y="148"/>
                    <a:pt x="22" y="143"/>
                    <a:pt x="13" y="133"/>
                  </a:cubicBezTo>
                  <a:cubicBezTo>
                    <a:pt x="4" y="123"/>
                    <a:pt x="0" y="108"/>
                    <a:pt x="0" y="88"/>
                  </a:cubicBezTo>
                  <a:cubicBezTo>
                    <a:pt x="0" y="0"/>
                    <a:pt x="0" y="0"/>
                    <a:pt x="0" y="0"/>
                  </a:cubicBezTo>
                  <a:cubicBezTo>
                    <a:pt x="33" y="0"/>
                    <a:pt x="33" y="0"/>
                    <a:pt x="33" y="0"/>
                  </a:cubicBezTo>
                  <a:cubicBezTo>
                    <a:pt x="33" y="84"/>
                    <a:pt x="33" y="84"/>
                    <a:pt x="33" y="84"/>
                  </a:cubicBezTo>
                  <a:cubicBezTo>
                    <a:pt x="33" y="90"/>
                    <a:pt x="33" y="96"/>
                    <a:pt x="35" y="101"/>
                  </a:cubicBezTo>
                  <a:cubicBezTo>
                    <a:pt x="36" y="106"/>
                    <a:pt x="38" y="110"/>
                    <a:pt x="41" y="113"/>
                  </a:cubicBezTo>
                  <a:cubicBezTo>
                    <a:pt x="44" y="116"/>
                    <a:pt x="47" y="118"/>
                    <a:pt x="50" y="119"/>
                  </a:cubicBezTo>
                  <a:cubicBezTo>
                    <a:pt x="54" y="120"/>
                    <a:pt x="58" y="121"/>
                    <a:pt x="62" y="121"/>
                  </a:cubicBezTo>
                  <a:cubicBezTo>
                    <a:pt x="67" y="121"/>
                    <a:pt x="71" y="120"/>
                    <a:pt x="75" y="119"/>
                  </a:cubicBezTo>
                  <a:cubicBezTo>
                    <a:pt x="79" y="117"/>
                    <a:pt x="83" y="115"/>
                    <a:pt x="86" y="111"/>
                  </a:cubicBezTo>
                  <a:cubicBezTo>
                    <a:pt x="88" y="108"/>
                    <a:pt x="91" y="104"/>
                    <a:pt x="93" y="100"/>
                  </a:cubicBezTo>
                  <a:cubicBezTo>
                    <a:pt x="94" y="95"/>
                    <a:pt x="95" y="89"/>
                    <a:pt x="95" y="84"/>
                  </a:cubicBezTo>
                  <a:cubicBezTo>
                    <a:pt x="95" y="0"/>
                    <a:pt x="95" y="0"/>
                    <a:pt x="95" y="0"/>
                  </a:cubicBezTo>
                  <a:cubicBezTo>
                    <a:pt x="128" y="0"/>
                    <a:pt x="128" y="0"/>
                    <a:pt x="128" y="0"/>
                  </a:cubicBezTo>
                  <a:cubicBezTo>
                    <a:pt x="128" y="144"/>
                    <a:pt x="128" y="144"/>
                    <a:pt x="128" y="144"/>
                  </a:cubicBezTo>
                  <a:lnTo>
                    <a:pt x="95" y="144"/>
                  </a:ln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663" name="Rectangle 29">
              <a:extLst>
                <a:ext uri="{FF2B5EF4-FFF2-40B4-BE49-F238E27FC236}">
                  <a16:creationId xmlns:a16="http://schemas.microsoft.com/office/drawing/2014/main" id="{B9EF7620-F75E-4FAC-9517-510C563C2D2A}"/>
                </a:ext>
              </a:extLst>
            </p:cNvPr>
            <p:cNvSpPr>
              <a:spLocks noChangeArrowheads="1"/>
            </p:cNvSpPr>
            <p:nvPr/>
          </p:nvSpPr>
          <p:spPr bwMode="black">
            <a:xfrm>
              <a:off x="3703957" y="4967561"/>
              <a:ext cx="23633" cy="156414"/>
            </a:xfrm>
            <a:prstGeom prst="rect">
              <a:avLst/>
            </a:pr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664" name="Freeform 30">
              <a:extLst>
                <a:ext uri="{FF2B5EF4-FFF2-40B4-BE49-F238E27FC236}">
                  <a16:creationId xmlns:a16="http://schemas.microsoft.com/office/drawing/2014/main" id="{714CDE2F-3E08-4392-8B08-1FEEBEB51A5C}"/>
                </a:ext>
              </a:extLst>
            </p:cNvPr>
            <p:cNvSpPr>
              <a:spLocks/>
            </p:cNvSpPr>
            <p:nvPr/>
          </p:nvSpPr>
          <p:spPr bwMode="black">
            <a:xfrm>
              <a:off x="3744382" y="4986841"/>
              <a:ext cx="67479" cy="182846"/>
            </a:xfrm>
            <a:custGeom>
              <a:avLst/>
              <a:gdLst/>
              <a:ahLst/>
              <a:cxnLst>
                <a:cxn ang="0">
                  <a:pos x="92" y="222"/>
                </a:cxn>
                <a:cxn ang="0">
                  <a:pos x="89" y="232"/>
                </a:cxn>
                <a:cxn ang="0">
                  <a:pos x="82" y="241"/>
                </a:cxn>
                <a:cxn ang="0">
                  <a:pos x="69" y="247"/>
                </a:cxn>
                <a:cxn ang="0">
                  <a:pos x="50" y="249"/>
                </a:cxn>
                <a:cxn ang="0">
                  <a:pos x="46" y="249"/>
                </a:cxn>
                <a:cxn ang="0">
                  <a:pos x="41" y="248"/>
                </a:cxn>
                <a:cxn ang="0">
                  <a:pos x="41" y="233"/>
                </a:cxn>
                <a:cxn ang="0">
                  <a:pos x="46" y="234"/>
                </a:cxn>
                <a:cxn ang="0">
                  <a:pos x="50" y="234"/>
                </a:cxn>
                <a:cxn ang="0">
                  <a:pos x="58" y="233"/>
                </a:cxn>
                <a:cxn ang="0">
                  <a:pos x="64" y="230"/>
                </a:cxn>
                <a:cxn ang="0">
                  <a:pos x="67" y="226"/>
                </a:cxn>
                <a:cxn ang="0">
                  <a:pos x="68" y="222"/>
                </a:cxn>
                <a:cxn ang="0">
                  <a:pos x="67" y="219"/>
                </a:cxn>
                <a:cxn ang="0">
                  <a:pos x="64" y="215"/>
                </a:cxn>
                <a:cxn ang="0">
                  <a:pos x="59" y="213"/>
                </a:cxn>
                <a:cxn ang="0">
                  <a:pos x="52" y="212"/>
                </a:cxn>
                <a:cxn ang="0">
                  <a:pos x="49" y="212"/>
                </a:cxn>
                <a:cxn ang="0">
                  <a:pos x="47" y="212"/>
                </a:cxn>
                <a:cxn ang="0">
                  <a:pos x="47" y="187"/>
                </a:cxn>
                <a:cxn ang="0">
                  <a:pos x="29" y="172"/>
                </a:cxn>
                <a:cxn ang="0">
                  <a:pos x="24" y="145"/>
                </a:cxn>
                <a:cxn ang="0">
                  <a:pos x="24" y="69"/>
                </a:cxn>
                <a:cxn ang="0">
                  <a:pos x="0" y="69"/>
                </a:cxn>
                <a:cxn ang="0">
                  <a:pos x="0" y="43"/>
                </a:cxn>
                <a:cxn ang="0">
                  <a:pos x="24" y="43"/>
                </a:cxn>
                <a:cxn ang="0">
                  <a:pos x="24" y="10"/>
                </a:cxn>
                <a:cxn ang="0">
                  <a:pos x="56" y="0"/>
                </a:cxn>
                <a:cxn ang="0">
                  <a:pos x="56" y="43"/>
                </a:cxn>
                <a:cxn ang="0">
                  <a:pos x="91" y="43"/>
                </a:cxn>
                <a:cxn ang="0">
                  <a:pos x="91" y="69"/>
                </a:cxn>
                <a:cxn ang="0">
                  <a:pos x="56" y="69"/>
                </a:cxn>
                <a:cxn ang="0">
                  <a:pos x="56" y="139"/>
                </a:cxn>
                <a:cxn ang="0">
                  <a:pos x="61" y="158"/>
                </a:cxn>
                <a:cxn ang="0">
                  <a:pos x="77" y="164"/>
                </a:cxn>
                <a:cxn ang="0">
                  <a:pos x="84" y="163"/>
                </a:cxn>
                <a:cxn ang="0">
                  <a:pos x="91" y="160"/>
                </a:cxn>
                <a:cxn ang="0">
                  <a:pos x="91" y="186"/>
                </a:cxn>
                <a:cxn ang="0">
                  <a:pos x="86" y="188"/>
                </a:cxn>
                <a:cxn ang="0">
                  <a:pos x="80" y="189"/>
                </a:cxn>
                <a:cxn ang="0">
                  <a:pos x="73" y="190"/>
                </a:cxn>
                <a:cxn ang="0">
                  <a:pos x="66" y="191"/>
                </a:cxn>
                <a:cxn ang="0">
                  <a:pos x="66" y="200"/>
                </a:cxn>
                <a:cxn ang="0">
                  <a:pos x="78" y="202"/>
                </a:cxn>
                <a:cxn ang="0">
                  <a:pos x="86" y="207"/>
                </a:cxn>
                <a:cxn ang="0">
                  <a:pos x="90" y="214"/>
                </a:cxn>
                <a:cxn ang="0">
                  <a:pos x="92" y="222"/>
                </a:cxn>
              </a:cxnLst>
              <a:rect l="0" t="0" r="r" b="b"/>
              <a:pathLst>
                <a:path w="92" h="249">
                  <a:moveTo>
                    <a:pt x="92" y="222"/>
                  </a:moveTo>
                  <a:cubicBezTo>
                    <a:pt x="92" y="226"/>
                    <a:pt x="91" y="229"/>
                    <a:pt x="89" y="232"/>
                  </a:cubicBezTo>
                  <a:cubicBezTo>
                    <a:pt x="88" y="236"/>
                    <a:pt x="85" y="239"/>
                    <a:pt x="82" y="241"/>
                  </a:cubicBezTo>
                  <a:cubicBezTo>
                    <a:pt x="79" y="243"/>
                    <a:pt x="74" y="245"/>
                    <a:pt x="69" y="247"/>
                  </a:cubicBezTo>
                  <a:cubicBezTo>
                    <a:pt x="64" y="248"/>
                    <a:pt x="58" y="249"/>
                    <a:pt x="50" y="249"/>
                  </a:cubicBezTo>
                  <a:cubicBezTo>
                    <a:pt x="49" y="249"/>
                    <a:pt x="47" y="249"/>
                    <a:pt x="46" y="249"/>
                  </a:cubicBezTo>
                  <a:cubicBezTo>
                    <a:pt x="44" y="249"/>
                    <a:pt x="42" y="249"/>
                    <a:pt x="41" y="248"/>
                  </a:cubicBezTo>
                  <a:cubicBezTo>
                    <a:pt x="41" y="233"/>
                    <a:pt x="41" y="233"/>
                    <a:pt x="41" y="233"/>
                  </a:cubicBezTo>
                  <a:cubicBezTo>
                    <a:pt x="42" y="234"/>
                    <a:pt x="44" y="234"/>
                    <a:pt x="46" y="234"/>
                  </a:cubicBezTo>
                  <a:cubicBezTo>
                    <a:pt x="47" y="234"/>
                    <a:pt x="49" y="234"/>
                    <a:pt x="50" y="234"/>
                  </a:cubicBezTo>
                  <a:cubicBezTo>
                    <a:pt x="53" y="234"/>
                    <a:pt x="56" y="233"/>
                    <a:pt x="58" y="233"/>
                  </a:cubicBezTo>
                  <a:cubicBezTo>
                    <a:pt x="61" y="232"/>
                    <a:pt x="63" y="231"/>
                    <a:pt x="64" y="230"/>
                  </a:cubicBezTo>
                  <a:cubicBezTo>
                    <a:pt x="65" y="229"/>
                    <a:pt x="66" y="228"/>
                    <a:pt x="67" y="226"/>
                  </a:cubicBezTo>
                  <a:cubicBezTo>
                    <a:pt x="68" y="225"/>
                    <a:pt x="68" y="223"/>
                    <a:pt x="68" y="222"/>
                  </a:cubicBezTo>
                  <a:cubicBezTo>
                    <a:pt x="68" y="221"/>
                    <a:pt x="68" y="220"/>
                    <a:pt x="67" y="219"/>
                  </a:cubicBezTo>
                  <a:cubicBezTo>
                    <a:pt x="67" y="217"/>
                    <a:pt x="66" y="216"/>
                    <a:pt x="64" y="215"/>
                  </a:cubicBezTo>
                  <a:cubicBezTo>
                    <a:pt x="63" y="214"/>
                    <a:pt x="61" y="214"/>
                    <a:pt x="59" y="213"/>
                  </a:cubicBezTo>
                  <a:cubicBezTo>
                    <a:pt x="57" y="212"/>
                    <a:pt x="55" y="212"/>
                    <a:pt x="52" y="212"/>
                  </a:cubicBezTo>
                  <a:cubicBezTo>
                    <a:pt x="51" y="212"/>
                    <a:pt x="50" y="212"/>
                    <a:pt x="49" y="212"/>
                  </a:cubicBezTo>
                  <a:cubicBezTo>
                    <a:pt x="48" y="212"/>
                    <a:pt x="47" y="212"/>
                    <a:pt x="47" y="212"/>
                  </a:cubicBezTo>
                  <a:cubicBezTo>
                    <a:pt x="47" y="187"/>
                    <a:pt x="47" y="187"/>
                    <a:pt x="47" y="187"/>
                  </a:cubicBezTo>
                  <a:cubicBezTo>
                    <a:pt x="39" y="184"/>
                    <a:pt x="33" y="179"/>
                    <a:pt x="29" y="172"/>
                  </a:cubicBezTo>
                  <a:cubicBezTo>
                    <a:pt x="26" y="165"/>
                    <a:pt x="24" y="156"/>
                    <a:pt x="24" y="145"/>
                  </a:cubicBezTo>
                  <a:cubicBezTo>
                    <a:pt x="24" y="69"/>
                    <a:pt x="24" y="69"/>
                    <a:pt x="24" y="69"/>
                  </a:cubicBezTo>
                  <a:cubicBezTo>
                    <a:pt x="0" y="69"/>
                    <a:pt x="0" y="69"/>
                    <a:pt x="0" y="69"/>
                  </a:cubicBezTo>
                  <a:cubicBezTo>
                    <a:pt x="0" y="43"/>
                    <a:pt x="0" y="43"/>
                    <a:pt x="0" y="43"/>
                  </a:cubicBezTo>
                  <a:cubicBezTo>
                    <a:pt x="24" y="43"/>
                    <a:pt x="24" y="43"/>
                    <a:pt x="24" y="43"/>
                  </a:cubicBezTo>
                  <a:cubicBezTo>
                    <a:pt x="24" y="10"/>
                    <a:pt x="24" y="10"/>
                    <a:pt x="24" y="10"/>
                  </a:cubicBezTo>
                  <a:cubicBezTo>
                    <a:pt x="56" y="0"/>
                    <a:pt x="56" y="0"/>
                    <a:pt x="56" y="0"/>
                  </a:cubicBezTo>
                  <a:cubicBezTo>
                    <a:pt x="56" y="43"/>
                    <a:pt x="56" y="43"/>
                    <a:pt x="56" y="43"/>
                  </a:cubicBezTo>
                  <a:cubicBezTo>
                    <a:pt x="91" y="43"/>
                    <a:pt x="91" y="43"/>
                    <a:pt x="91" y="43"/>
                  </a:cubicBezTo>
                  <a:cubicBezTo>
                    <a:pt x="91" y="69"/>
                    <a:pt x="91" y="69"/>
                    <a:pt x="91" y="69"/>
                  </a:cubicBezTo>
                  <a:cubicBezTo>
                    <a:pt x="56" y="69"/>
                    <a:pt x="56" y="69"/>
                    <a:pt x="56" y="69"/>
                  </a:cubicBezTo>
                  <a:cubicBezTo>
                    <a:pt x="56" y="139"/>
                    <a:pt x="56" y="139"/>
                    <a:pt x="56" y="139"/>
                  </a:cubicBezTo>
                  <a:cubicBezTo>
                    <a:pt x="56" y="148"/>
                    <a:pt x="58" y="155"/>
                    <a:pt x="61" y="158"/>
                  </a:cubicBezTo>
                  <a:cubicBezTo>
                    <a:pt x="64" y="162"/>
                    <a:pt x="70" y="164"/>
                    <a:pt x="77" y="164"/>
                  </a:cubicBezTo>
                  <a:cubicBezTo>
                    <a:pt x="79" y="164"/>
                    <a:pt x="81" y="164"/>
                    <a:pt x="84" y="163"/>
                  </a:cubicBezTo>
                  <a:cubicBezTo>
                    <a:pt x="87" y="162"/>
                    <a:pt x="89" y="161"/>
                    <a:pt x="91" y="160"/>
                  </a:cubicBezTo>
                  <a:cubicBezTo>
                    <a:pt x="91" y="186"/>
                    <a:pt x="91" y="186"/>
                    <a:pt x="91" y="186"/>
                  </a:cubicBezTo>
                  <a:cubicBezTo>
                    <a:pt x="90" y="186"/>
                    <a:pt x="88" y="187"/>
                    <a:pt x="86" y="188"/>
                  </a:cubicBezTo>
                  <a:cubicBezTo>
                    <a:pt x="85" y="188"/>
                    <a:pt x="83" y="189"/>
                    <a:pt x="80" y="189"/>
                  </a:cubicBezTo>
                  <a:cubicBezTo>
                    <a:pt x="78" y="189"/>
                    <a:pt x="76" y="190"/>
                    <a:pt x="73" y="190"/>
                  </a:cubicBezTo>
                  <a:cubicBezTo>
                    <a:pt x="71" y="191"/>
                    <a:pt x="69" y="191"/>
                    <a:pt x="66" y="191"/>
                  </a:cubicBezTo>
                  <a:cubicBezTo>
                    <a:pt x="66" y="200"/>
                    <a:pt x="66" y="200"/>
                    <a:pt x="66" y="200"/>
                  </a:cubicBezTo>
                  <a:cubicBezTo>
                    <a:pt x="71" y="200"/>
                    <a:pt x="74" y="201"/>
                    <a:pt x="78" y="202"/>
                  </a:cubicBezTo>
                  <a:cubicBezTo>
                    <a:pt x="81" y="203"/>
                    <a:pt x="83" y="205"/>
                    <a:pt x="86" y="207"/>
                  </a:cubicBezTo>
                  <a:cubicBezTo>
                    <a:pt x="88" y="209"/>
                    <a:pt x="89" y="211"/>
                    <a:pt x="90" y="214"/>
                  </a:cubicBezTo>
                  <a:cubicBezTo>
                    <a:pt x="91" y="216"/>
                    <a:pt x="92" y="219"/>
                    <a:pt x="92" y="222"/>
                  </a:cubicBez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665" name="Freeform 31">
              <a:extLst>
                <a:ext uri="{FF2B5EF4-FFF2-40B4-BE49-F238E27FC236}">
                  <a16:creationId xmlns:a16="http://schemas.microsoft.com/office/drawing/2014/main" id="{44559B12-A86B-4E9A-A426-B6A0F95EFE31}"/>
                </a:ext>
              </a:extLst>
            </p:cNvPr>
            <p:cNvSpPr>
              <a:spLocks/>
            </p:cNvSpPr>
            <p:nvPr/>
          </p:nvSpPr>
          <p:spPr bwMode="black">
            <a:xfrm>
              <a:off x="3825855" y="5018248"/>
              <a:ext cx="93911" cy="108837"/>
            </a:xfrm>
            <a:custGeom>
              <a:avLst/>
              <a:gdLst/>
              <a:ahLst/>
              <a:cxnLst>
                <a:cxn ang="0">
                  <a:pos x="96" y="144"/>
                </a:cxn>
                <a:cxn ang="0">
                  <a:pos x="96" y="123"/>
                </a:cxn>
                <a:cxn ang="0">
                  <a:pos x="95" y="123"/>
                </a:cxn>
                <a:cxn ang="0">
                  <a:pos x="88" y="132"/>
                </a:cxn>
                <a:cxn ang="0">
                  <a:pos x="78" y="140"/>
                </a:cxn>
                <a:cxn ang="0">
                  <a:pos x="66" y="146"/>
                </a:cxn>
                <a:cxn ang="0">
                  <a:pos x="52" y="148"/>
                </a:cxn>
                <a:cxn ang="0">
                  <a:pos x="13" y="133"/>
                </a:cxn>
                <a:cxn ang="0">
                  <a:pos x="0" y="88"/>
                </a:cxn>
                <a:cxn ang="0">
                  <a:pos x="0" y="0"/>
                </a:cxn>
                <a:cxn ang="0">
                  <a:pos x="33" y="0"/>
                </a:cxn>
                <a:cxn ang="0">
                  <a:pos x="33" y="84"/>
                </a:cxn>
                <a:cxn ang="0">
                  <a:pos x="35" y="101"/>
                </a:cxn>
                <a:cxn ang="0">
                  <a:pos x="41" y="113"/>
                </a:cxn>
                <a:cxn ang="0">
                  <a:pos x="51" y="119"/>
                </a:cxn>
                <a:cxn ang="0">
                  <a:pos x="63" y="121"/>
                </a:cxn>
                <a:cxn ang="0">
                  <a:pos x="76" y="119"/>
                </a:cxn>
                <a:cxn ang="0">
                  <a:pos x="86" y="111"/>
                </a:cxn>
                <a:cxn ang="0">
                  <a:pos x="93" y="100"/>
                </a:cxn>
                <a:cxn ang="0">
                  <a:pos x="96" y="84"/>
                </a:cxn>
                <a:cxn ang="0">
                  <a:pos x="96" y="0"/>
                </a:cxn>
                <a:cxn ang="0">
                  <a:pos x="128" y="0"/>
                </a:cxn>
                <a:cxn ang="0">
                  <a:pos x="128" y="144"/>
                </a:cxn>
                <a:cxn ang="0">
                  <a:pos x="96" y="144"/>
                </a:cxn>
              </a:cxnLst>
              <a:rect l="0" t="0" r="r" b="b"/>
              <a:pathLst>
                <a:path w="128" h="148">
                  <a:moveTo>
                    <a:pt x="96" y="144"/>
                  </a:moveTo>
                  <a:cubicBezTo>
                    <a:pt x="96" y="123"/>
                    <a:pt x="96" y="123"/>
                    <a:pt x="96" y="123"/>
                  </a:cubicBezTo>
                  <a:cubicBezTo>
                    <a:pt x="95" y="123"/>
                    <a:pt x="95" y="123"/>
                    <a:pt x="95" y="123"/>
                  </a:cubicBezTo>
                  <a:cubicBezTo>
                    <a:pt x="93" y="126"/>
                    <a:pt x="91" y="129"/>
                    <a:pt x="88" y="132"/>
                  </a:cubicBezTo>
                  <a:cubicBezTo>
                    <a:pt x="85" y="135"/>
                    <a:pt x="82" y="138"/>
                    <a:pt x="78" y="140"/>
                  </a:cubicBezTo>
                  <a:cubicBezTo>
                    <a:pt x="74" y="143"/>
                    <a:pt x="70" y="144"/>
                    <a:pt x="66" y="146"/>
                  </a:cubicBezTo>
                  <a:cubicBezTo>
                    <a:pt x="62" y="147"/>
                    <a:pt x="57" y="148"/>
                    <a:pt x="52" y="148"/>
                  </a:cubicBezTo>
                  <a:cubicBezTo>
                    <a:pt x="35" y="148"/>
                    <a:pt x="22" y="143"/>
                    <a:pt x="13" y="133"/>
                  </a:cubicBezTo>
                  <a:cubicBezTo>
                    <a:pt x="5" y="123"/>
                    <a:pt x="0" y="108"/>
                    <a:pt x="0" y="88"/>
                  </a:cubicBezTo>
                  <a:cubicBezTo>
                    <a:pt x="0" y="0"/>
                    <a:pt x="0" y="0"/>
                    <a:pt x="0" y="0"/>
                  </a:cubicBezTo>
                  <a:cubicBezTo>
                    <a:pt x="33" y="0"/>
                    <a:pt x="33" y="0"/>
                    <a:pt x="33" y="0"/>
                  </a:cubicBezTo>
                  <a:cubicBezTo>
                    <a:pt x="33" y="84"/>
                    <a:pt x="33" y="84"/>
                    <a:pt x="33" y="84"/>
                  </a:cubicBezTo>
                  <a:cubicBezTo>
                    <a:pt x="33" y="90"/>
                    <a:pt x="34" y="96"/>
                    <a:pt x="35" y="101"/>
                  </a:cubicBezTo>
                  <a:cubicBezTo>
                    <a:pt x="37" y="106"/>
                    <a:pt x="39" y="110"/>
                    <a:pt x="41" y="113"/>
                  </a:cubicBezTo>
                  <a:cubicBezTo>
                    <a:pt x="44" y="116"/>
                    <a:pt x="47" y="118"/>
                    <a:pt x="51" y="119"/>
                  </a:cubicBezTo>
                  <a:cubicBezTo>
                    <a:pt x="55" y="120"/>
                    <a:pt x="59" y="121"/>
                    <a:pt x="63" y="121"/>
                  </a:cubicBezTo>
                  <a:cubicBezTo>
                    <a:pt x="67" y="121"/>
                    <a:pt x="72" y="120"/>
                    <a:pt x="76" y="119"/>
                  </a:cubicBezTo>
                  <a:cubicBezTo>
                    <a:pt x="80" y="117"/>
                    <a:pt x="83" y="115"/>
                    <a:pt x="86" y="111"/>
                  </a:cubicBezTo>
                  <a:cubicBezTo>
                    <a:pt x="89" y="108"/>
                    <a:pt x="91" y="104"/>
                    <a:pt x="93" y="100"/>
                  </a:cubicBezTo>
                  <a:cubicBezTo>
                    <a:pt x="95" y="95"/>
                    <a:pt x="96" y="89"/>
                    <a:pt x="96" y="84"/>
                  </a:cubicBezTo>
                  <a:cubicBezTo>
                    <a:pt x="96" y="0"/>
                    <a:pt x="96" y="0"/>
                    <a:pt x="96" y="0"/>
                  </a:cubicBezTo>
                  <a:cubicBezTo>
                    <a:pt x="128" y="0"/>
                    <a:pt x="128" y="0"/>
                    <a:pt x="128" y="0"/>
                  </a:cubicBezTo>
                  <a:cubicBezTo>
                    <a:pt x="128" y="144"/>
                    <a:pt x="128" y="144"/>
                    <a:pt x="128" y="144"/>
                  </a:cubicBezTo>
                  <a:lnTo>
                    <a:pt x="96" y="144"/>
                  </a:ln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666" name="Freeform 32">
              <a:extLst>
                <a:ext uri="{FF2B5EF4-FFF2-40B4-BE49-F238E27FC236}">
                  <a16:creationId xmlns:a16="http://schemas.microsoft.com/office/drawing/2014/main" id="{3090EA3C-0BD1-457C-965A-532B8C954D62}"/>
                </a:ext>
              </a:extLst>
            </p:cNvPr>
            <p:cNvSpPr>
              <a:spLocks/>
            </p:cNvSpPr>
            <p:nvPr/>
          </p:nvSpPr>
          <p:spPr bwMode="black">
            <a:xfrm>
              <a:off x="3947752" y="5016071"/>
              <a:ext cx="157969" cy="107904"/>
            </a:xfrm>
            <a:custGeom>
              <a:avLst/>
              <a:gdLst/>
              <a:ahLst/>
              <a:cxnLst>
                <a:cxn ang="0">
                  <a:pos x="182" y="147"/>
                </a:cxn>
                <a:cxn ang="0">
                  <a:pos x="182" y="66"/>
                </a:cxn>
                <a:cxn ang="0">
                  <a:pos x="180" y="46"/>
                </a:cxn>
                <a:cxn ang="0">
                  <a:pos x="175" y="34"/>
                </a:cxn>
                <a:cxn ang="0">
                  <a:pos x="166" y="28"/>
                </a:cxn>
                <a:cxn ang="0">
                  <a:pos x="154" y="26"/>
                </a:cxn>
                <a:cxn ang="0">
                  <a:pos x="142" y="30"/>
                </a:cxn>
                <a:cxn ang="0">
                  <a:pos x="132" y="38"/>
                </a:cxn>
                <a:cxn ang="0">
                  <a:pos x="126" y="51"/>
                </a:cxn>
                <a:cxn ang="0">
                  <a:pos x="123" y="66"/>
                </a:cxn>
                <a:cxn ang="0">
                  <a:pos x="123" y="147"/>
                </a:cxn>
                <a:cxn ang="0">
                  <a:pos x="91" y="147"/>
                </a:cxn>
                <a:cxn ang="0">
                  <a:pos x="91" y="63"/>
                </a:cxn>
                <a:cxn ang="0">
                  <a:pos x="89" y="46"/>
                </a:cxn>
                <a:cxn ang="0">
                  <a:pos x="83" y="35"/>
                </a:cxn>
                <a:cxn ang="0">
                  <a:pos x="74" y="28"/>
                </a:cxn>
                <a:cxn ang="0">
                  <a:pos x="63" y="26"/>
                </a:cxn>
                <a:cxn ang="0">
                  <a:pos x="51" y="29"/>
                </a:cxn>
                <a:cxn ang="0">
                  <a:pos x="41" y="37"/>
                </a:cxn>
                <a:cxn ang="0">
                  <a:pos x="35" y="50"/>
                </a:cxn>
                <a:cxn ang="0">
                  <a:pos x="33" y="66"/>
                </a:cxn>
                <a:cxn ang="0">
                  <a:pos x="33" y="147"/>
                </a:cxn>
                <a:cxn ang="0">
                  <a:pos x="0" y="147"/>
                </a:cxn>
                <a:cxn ang="0">
                  <a:pos x="0" y="3"/>
                </a:cxn>
                <a:cxn ang="0">
                  <a:pos x="33" y="3"/>
                </a:cxn>
                <a:cxn ang="0">
                  <a:pos x="33" y="26"/>
                </a:cxn>
                <a:cxn ang="0">
                  <a:pos x="33" y="26"/>
                </a:cxn>
                <a:cxn ang="0">
                  <a:pos x="52" y="6"/>
                </a:cxn>
                <a:cxn ang="0">
                  <a:pos x="79" y="0"/>
                </a:cxn>
                <a:cxn ang="0">
                  <a:pos x="92" y="2"/>
                </a:cxn>
                <a:cxn ang="0">
                  <a:pos x="104" y="7"/>
                </a:cxn>
                <a:cxn ang="0">
                  <a:pos x="113" y="16"/>
                </a:cxn>
                <a:cxn ang="0">
                  <a:pos x="120" y="28"/>
                </a:cxn>
                <a:cxn ang="0">
                  <a:pos x="140" y="7"/>
                </a:cxn>
                <a:cxn ang="0">
                  <a:pos x="168" y="0"/>
                </a:cxn>
                <a:cxn ang="0">
                  <a:pos x="203" y="14"/>
                </a:cxn>
                <a:cxn ang="0">
                  <a:pos x="215" y="58"/>
                </a:cxn>
                <a:cxn ang="0">
                  <a:pos x="215" y="147"/>
                </a:cxn>
                <a:cxn ang="0">
                  <a:pos x="182" y="147"/>
                </a:cxn>
              </a:cxnLst>
              <a:rect l="0" t="0" r="r" b="b"/>
              <a:pathLst>
                <a:path w="215" h="147">
                  <a:moveTo>
                    <a:pt x="182" y="147"/>
                  </a:moveTo>
                  <a:cubicBezTo>
                    <a:pt x="182" y="66"/>
                    <a:pt x="182" y="66"/>
                    <a:pt x="182" y="66"/>
                  </a:cubicBezTo>
                  <a:cubicBezTo>
                    <a:pt x="182" y="58"/>
                    <a:pt x="182" y="52"/>
                    <a:pt x="180" y="46"/>
                  </a:cubicBezTo>
                  <a:cubicBezTo>
                    <a:pt x="179" y="41"/>
                    <a:pt x="177" y="37"/>
                    <a:pt x="175" y="34"/>
                  </a:cubicBezTo>
                  <a:cubicBezTo>
                    <a:pt x="172" y="31"/>
                    <a:pt x="169" y="29"/>
                    <a:pt x="166" y="28"/>
                  </a:cubicBezTo>
                  <a:cubicBezTo>
                    <a:pt x="162" y="27"/>
                    <a:pt x="158" y="26"/>
                    <a:pt x="154" y="26"/>
                  </a:cubicBezTo>
                  <a:cubicBezTo>
                    <a:pt x="149" y="26"/>
                    <a:pt x="145" y="27"/>
                    <a:pt x="142" y="30"/>
                  </a:cubicBezTo>
                  <a:cubicBezTo>
                    <a:pt x="138" y="32"/>
                    <a:pt x="135" y="35"/>
                    <a:pt x="132" y="38"/>
                  </a:cubicBezTo>
                  <a:cubicBezTo>
                    <a:pt x="129" y="42"/>
                    <a:pt x="127" y="46"/>
                    <a:pt x="126" y="51"/>
                  </a:cubicBezTo>
                  <a:cubicBezTo>
                    <a:pt x="124" y="56"/>
                    <a:pt x="123" y="61"/>
                    <a:pt x="123" y="66"/>
                  </a:cubicBezTo>
                  <a:cubicBezTo>
                    <a:pt x="123" y="147"/>
                    <a:pt x="123" y="147"/>
                    <a:pt x="123" y="147"/>
                  </a:cubicBezTo>
                  <a:cubicBezTo>
                    <a:pt x="91" y="147"/>
                    <a:pt x="91" y="147"/>
                    <a:pt x="91" y="147"/>
                  </a:cubicBezTo>
                  <a:cubicBezTo>
                    <a:pt x="91" y="63"/>
                    <a:pt x="91" y="63"/>
                    <a:pt x="91" y="63"/>
                  </a:cubicBezTo>
                  <a:cubicBezTo>
                    <a:pt x="91" y="56"/>
                    <a:pt x="90" y="51"/>
                    <a:pt x="89" y="46"/>
                  </a:cubicBezTo>
                  <a:cubicBezTo>
                    <a:pt x="88" y="41"/>
                    <a:pt x="86" y="38"/>
                    <a:pt x="83" y="35"/>
                  </a:cubicBezTo>
                  <a:cubicBezTo>
                    <a:pt x="81" y="32"/>
                    <a:pt x="78" y="30"/>
                    <a:pt x="74" y="28"/>
                  </a:cubicBezTo>
                  <a:cubicBezTo>
                    <a:pt x="71" y="27"/>
                    <a:pt x="67" y="26"/>
                    <a:pt x="63" y="26"/>
                  </a:cubicBezTo>
                  <a:cubicBezTo>
                    <a:pt x="59" y="26"/>
                    <a:pt x="55" y="27"/>
                    <a:pt x="51" y="29"/>
                  </a:cubicBezTo>
                  <a:cubicBezTo>
                    <a:pt x="47" y="31"/>
                    <a:pt x="44" y="34"/>
                    <a:pt x="41" y="37"/>
                  </a:cubicBezTo>
                  <a:cubicBezTo>
                    <a:pt x="39" y="41"/>
                    <a:pt x="36" y="45"/>
                    <a:pt x="35" y="50"/>
                  </a:cubicBezTo>
                  <a:cubicBezTo>
                    <a:pt x="33" y="55"/>
                    <a:pt x="33" y="60"/>
                    <a:pt x="33" y="66"/>
                  </a:cubicBezTo>
                  <a:cubicBezTo>
                    <a:pt x="33" y="147"/>
                    <a:pt x="33" y="147"/>
                    <a:pt x="33" y="147"/>
                  </a:cubicBezTo>
                  <a:cubicBezTo>
                    <a:pt x="0" y="147"/>
                    <a:pt x="0" y="147"/>
                    <a:pt x="0" y="147"/>
                  </a:cubicBezTo>
                  <a:cubicBezTo>
                    <a:pt x="0" y="3"/>
                    <a:pt x="0" y="3"/>
                    <a:pt x="0" y="3"/>
                  </a:cubicBezTo>
                  <a:cubicBezTo>
                    <a:pt x="33" y="3"/>
                    <a:pt x="33" y="3"/>
                    <a:pt x="33" y="3"/>
                  </a:cubicBezTo>
                  <a:cubicBezTo>
                    <a:pt x="33" y="26"/>
                    <a:pt x="33" y="26"/>
                    <a:pt x="33" y="26"/>
                  </a:cubicBezTo>
                  <a:cubicBezTo>
                    <a:pt x="33" y="26"/>
                    <a:pt x="33" y="26"/>
                    <a:pt x="33" y="26"/>
                  </a:cubicBezTo>
                  <a:cubicBezTo>
                    <a:pt x="38" y="17"/>
                    <a:pt x="45" y="11"/>
                    <a:pt x="52" y="6"/>
                  </a:cubicBezTo>
                  <a:cubicBezTo>
                    <a:pt x="60" y="2"/>
                    <a:pt x="69" y="0"/>
                    <a:pt x="79" y="0"/>
                  </a:cubicBezTo>
                  <a:cubicBezTo>
                    <a:pt x="84" y="0"/>
                    <a:pt x="88" y="1"/>
                    <a:pt x="92" y="2"/>
                  </a:cubicBezTo>
                  <a:cubicBezTo>
                    <a:pt x="97" y="3"/>
                    <a:pt x="101" y="5"/>
                    <a:pt x="104" y="7"/>
                  </a:cubicBezTo>
                  <a:cubicBezTo>
                    <a:pt x="108" y="10"/>
                    <a:pt x="111" y="13"/>
                    <a:pt x="113" y="16"/>
                  </a:cubicBezTo>
                  <a:cubicBezTo>
                    <a:pt x="116" y="20"/>
                    <a:pt x="118" y="24"/>
                    <a:pt x="120" y="28"/>
                  </a:cubicBezTo>
                  <a:cubicBezTo>
                    <a:pt x="125" y="18"/>
                    <a:pt x="132" y="11"/>
                    <a:pt x="140" y="7"/>
                  </a:cubicBezTo>
                  <a:cubicBezTo>
                    <a:pt x="148" y="2"/>
                    <a:pt x="157" y="0"/>
                    <a:pt x="168" y="0"/>
                  </a:cubicBezTo>
                  <a:cubicBezTo>
                    <a:pt x="183" y="0"/>
                    <a:pt x="195" y="4"/>
                    <a:pt x="203" y="14"/>
                  </a:cubicBezTo>
                  <a:cubicBezTo>
                    <a:pt x="211" y="23"/>
                    <a:pt x="215" y="38"/>
                    <a:pt x="215" y="58"/>
                  </a:cubicBezTo>
                  <a:cubicBezTo>
                    <a:pt x="215" y="147"/>
                    <a:pt x="215" y="147"/>
                    <a:pt x="215" y="147"/>
                  </a:cubicBezTo>
                  <a:lnTo>
                    <a:pt x="182" y="147"/>
                  </a:ln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667" name="Freeform 33">
              <a:extLst>
                <a:ext uri="{FF2B5EF4-FFF2-40B4-BE49-F238E27FC236}">
                  <a16:creationId xmlns:a16="http://schemas.microsoft.com/office/drawing/2014/main" id="{5433C7D5-8949-4F7D-895D-E6705E96127C}"/>
                </a:ext>
              </a:extLst>
            </p:cNvPr>
            <p:cNvSpPr>
              <a:spLocks noEditPoints="1"/>
            </p:cNvSpPr>
            <p:nvPr/>
          </p:nvSpPr>
          <p:spPr bwMode="black">
            <a:xfrm>
              <a:off x="4123446" y="5016071"/>
              <a:ext cx="96087" cy="111014"/>
            </a:xfrm>
            <a:custGeom>
              <a:avLst/>
              <a:gdLst/>
              <a:ahLst/>
              <a:cxnLst>
                <a:cxn ang="0">
                  <a:pos x="33" y="85"/>
                </a:cxn>
                <a:cxn ang="0">
                  <a:pos x="45" y="115"/>
                </a:cxn>
                <a:cxn ang="0">
                  <a:pos x="76" y="125"/>
                </a:cxn>
                <a:cxn ang="0">
                  <a:pos x="100" y="121"/>
                </a:cxn>
                <a:cxn ang="0">
                  <a:pos x="120" y="111"/>
                </a:cxn>
                <a:cxn ang="0">
                  <a:pos x="120" y="139"/>
                </a:cxn>
                <a:cxn ang="0">
                  <a:pos x="112" y="143"/>
                </a:cxn>
                <a:cxn ang="0">
                  <a:pos x="101" y="146"/>
                </a:cxn>
                <a:cxn ang="0">
                  <a:pos x="86" y="149"/>
                </a:cxn>
                <a:cxn ang="0">
                  <a:pos x="69" y="151"/>
                </a:cxn>
                <a:cxn ang="0">
                  <a:pos x="40" y="146"/>
                </a:cxn>
                <a:cxn ang="0">
                  <a:pos x="18" y="132"/>
                </a:cxn>
                <a:cxn ang="0">
                  <a:pos x="5" y="108"/>
                </a:cxn>
                <a:cxn ang="0">
                  <a:pos x="0" y="77"/>
                </a:cxn>
                <a:cxn ang="0">
                  <a:pos x="6" y="42"/>
                </a:cxn>
                <a:cxn ang="0">
                  <a:pos x="22" y="18"/>
                </a:cxn>
                <a:cxn ang="0">
                  <a:pos x="44" y="4"/>
                </a:cxn>
                <a:cxn ang="0">
                  <a:pos x="68" y="0"/>
                </a:cxn>
                <a:cxn ang="0">
                  <a:pos x="96" y="5"/>
                </a:cxn>
                <a:cxn ang="0">
                  <a:pos x="115" y="19"/>
                </a:cxn>
                <a:cxn ang="0">
                  <a:pos x="127" y="41"/>
                </a:cxn>
                <a:cxn ang="0">
                  <a:pos x="131" y="69"/>
                </a:cxn>
                <a:cxn ang="0">
                  <a:pos x="131" y="85"/>
                </a:cxn>
                <a:cxn ang="0">
                  <a:pos x="33" y="85"/>
                </a:cxn>
                <a:cxn ang="0">
                  <a:pos x="97" y="46"/>
                </a:cxn>
                <a:cxn ang="0">
                  <a:pos x="92" y="35"/>
                </a:cxn>
                <a:cxn ang="0">
                  <a:pos x="82" y="28"/>
                </a:cxn>
                <a:cxn ang="0">
                  <a:pos x="68" y="25"/>
                </a:cxn>
                <a:cxn ang="0">
                  <a:pos x="56" y="28"/>
                </a:cxn>
                <a:cxn ang="0">
                  <a:pos x="45" y="35"/>
                </a:cxn>
                <a:cxn ang="0">
                  <a:pos x="38" y="46"/>
                </a:cxn>
                <a:cxn ang="0">
                  <a:pos x="33" y="60"/>
                </a:cxn>
                <a:cxn ang="0">
                  <a:pos x="99" y="60"/>
                </a:cxn>
                <a:cxn ang="0">
                  <a:pos x="97" y="46"/>
                </a:cxn>
              </a:cxnLst>
              <a:rect l="0" t="0" r="r" b="b"/>
              <a:pathLst>
                <a:path w="131" h="151">
                  <a:moveTo>
                    <a:pt x="33" y="85"/>
                  </a:moveTo>
                  <a:cubicBezTo>
                    <a:pt x="34" y="98"/>
                    <a:pt x="38" y="108"/>
                    <a:pt x="45" y="115"/>
                  </a:cubicBezTo>
                  <a:cubicBezTo>
                    <a:pt x="53" y="122"/>
                    <a:pt x="63" y="125"/>
                    <a:pt x="76" y="125"/>
                  </a:cubicBezTo>
                  <a:cubicBezTo>
                    <a:pt x="84" y="125"/>
                    <a:pt x="92" y="124"/>
                    <a:pt x="100" y="121"/>
                  </a:cubicBezTo>
                  <a:cubicBezTo>
                    <a:pt x="107" y="119"/>
                    <a:pt x="114" y="115"/>
                    <a:pt x="120" y="111"/>
                  </a:cubicBezTo>
                  <a:cubicBezTo>
                    <a:pt x="120" y="139"/>
                    <a:pt x="120" y="139"/>
                    <a:pt x="120" y="139"/>
                  </a:cubicBezTo>
                  <a:cubicBezTo>
                    <a:pt x="118" y="140"/>
                    <a:pt x="115" y="141"/>
                    <a:pt x="112" y="143"/>
                  </a:cubicBezTo>
                  <a:cubicBezTo>
                    <a:pt x="109" y="144"/>
                    <a:pt x="105" y="145"/>
                    <a:pt x="101" y="146"/>
                  </a:cubicBezTo>
                  <a:cubicBezTo>
                    <a:pt x="96" y="148"/>
                    <a:pt x="91" y="149"/>
                    <a:pt x="86" y="149"/>
                  </a:cubicBezTo>
                  <a:cubicBezTo>
                    <a:pt x="81" y="150"/>
                    <a:pt x="75" y="151"/>
                    <a:pt x="69" y="151"/>
                  </a:cubicBezTo>
                  <a:cubicBezTo>
                    <a:pt x="58" y="151"/>
                    <a:pt x="48" y="149"/>
                    <a:pt x="40" y="146"/>
                  </a:cubicBezTo>
                  <a:cubicBezTo>
                    <a:pt x="31" y="143"/>
                    <a:pt x="24" y="138"/>
                    <a:pt x="18" y="132"/>
                  </a:cubicBezTo>
                  <a:cubicBezTo>
                    <a:pt x="12" y="125"/>
                    <a:pt x="8" y="118"/>
                    <a:pt x="5" y="108"/>
                  </a:cubicBezTo>
                  <a:cubicBezTo>
                    <a:pt x="1" y="99"/>
                    <a:pt x="0" y="89"/>
                    <a:pt x="0" y="77"/>
                  </a:cubicBezTo>
                  <a:cubicBezTo>
                    <a:pt x="0" y="63"/>
                    <a:pt x="2" y="52"/>
                    <a:pt x="6" y="42"/>
                  </a:cubicBezTo>
                  <a:cubicBezTo>
                    <a:pt x="10" y="33"/>
                    <a:pt x="15" y="25"/>
                    <a:pt x="22" y="18"/>
                  </a:cubicBezTo>
                  <a:cubicBezTo>
                    <a:pt x="29" y="12"/>
                    <a:pt x="36" y="7"/>
                    <a:pt x="44" y="4"/>
                  </a:cubicBezTo>
                  <a:cubicBezTo>
                    <a:pt x="52" y="1"/>
                    <a:pt x="60" y="0"/>
                    <a:pt x="68" y="0"/>
                  </a:cubicBezTo>
                  <a:cubicBezTo>
                    <a:pt x="79" y="0"/>
                    <a:pt x="88" y="2"/>
                    <a:pt x="96" y="5"/>
                  </a:cubicBezTo>
                  <a:cubicBezTo>
                    <a:pt x="104" y="8"/>
                    <a:pt x="110" y="13"/>
                    <a:pt x="115" y="19"/>
                  </a:cubicBezTo>
                  <a:cubicBezTo>
                    <a:pt x="121" y="25"/>
                    <a:pt x="125" y="32"/>
                    <a:pt x="127" y="41"/>
                  </a:cubicBezTo>
                  <a:cubicBezTo>
                    <a:pt x="130" y="49"/>
                    <a:pt x="131" y="59"/>
                    <a:pt x="131" y="69"/>
                  </a:cubicBezTo>
                  <a:cubicBezTo>
                    <a:pt x="131" y="85"/>
                    <a:pt x="131" y="85"/>
                    <a:pt x="131" y="85"/>
                  </a:cubicBezTo>
                  <a:lnTo>
                    <a:pt x="33" y="85"/>
                  </a:lnTo>
                  <a:close/>
                  <a:moveTo>
                    <a:pt x="97" y="46"/>
                  </a:moveTo>
                  <a:cubicBezTo>
                    <a:pt x="96" y="42"/>
                    <a:pt x="94" y="38"/>
                    <a:pt x="92" y="35"/>
                  </a:cubicBezTo>
                  <a:cubicBezTo>
                    <a:pt x="89" y="32"/>
                    <a:pt x="86" y="30"/>
                    <a:pt x="82" y="28"/>
                  </a:cubicBezTo>
                  <a:cubicBezTo>
                    <a:pt x="78" y="26"/>
                    <a:pt x="74" y="25"/>
                    <a:pt x="68" y="25"/>
                  </a:cubicBezTo>
                  <a:cubicBezTo>
                    <a:pt x="64" y="25"/>
                    <a:pt x="60" y="26"/>
                    <a:pt x="56" y="28"/>
                  </a:cubicBezTo>
                  <a:cubicBezTo>
                    <a:pt x="52" y="29"/>
                    <a:pt x="48" y="32"/>
                    <a:pt x="45" y="35"/>
                  </a:cubicBezTo>
                  <a:cubicBezTo>
                    <a:pt x="42" y="38"/>
                    <a:pt x="40" y="42"/>
                    <a:pt x="38" y="46"/>
                  </a:cubicBezTo>
                  <a:cubicBezTo>
                    <a:pt x="36" y="50"/>
                    <a:pt x="34" y="55"/>
                    <a:pt x="33" y="60"/>
                  </a:cubicBezTo>
                  <a:cubicBezTo>
                    <a:pt x="99" y="60"/>
                    <a:pt x="99" y="60"/>
                    <a:pt x="99" y="60"/>
                  </a:cubicBezTo>
                  <a:cubicBezTo>
                    <a:pt x="99" y="55"/>
                    <a:pt x="98" y="51"/>
                    <a:pt x="97" y="46"/>
                  </a:cubicBez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668" name="Freeform 34">
              <a:extLst>
                <a:ext uri="{FF2B5EF4-FFF2-40B4-BE49-F238E27FC236}">
                  <a16:creationId xmlns:a16="http://schemas.microsoft.com/office/drawing/2014/main" id="{359DEB49-FBA9-4B6C-9061-CD54EE4563E5}"/>
                </a:ext>
              </a:extLst>
            </p:cNvPr>
            <p:cNvSpPr>
              <a:spLocks/>
            </p:cNvSpPr>
            <p:nvPr/>
          </p:nvSpPr>
          <p:spPr bwMode="black">
            <a:xfrm>
              <a:off x="4231349" y="5016071"/>
              <a:ext cx="69656" cy="111014"/>
            </a:xfrm>
            <a:custGeom>
              <a:avLst/>
              <a:gdLst/>
              <a:ahLst/>
              <a:cxnLst>
                <a:cxn ang="0">
                  <a:pos x="95" y="106"/>
                </a:cxn>
                <a:cxn ang="0">
                  <a:pos x="91" y="123"/>
                </a:cxn>
                <a:cxn ang="0">
                  <a:pos x="80" y="138"/>
                </a:cxn>
                <a:cxn ang="0">
                  <a:pos x="62" y="147"/>
                </a:cxn>
                <a:cxn ang="0">
                  <a:pos x="37" y="151"/>
                </a:cxn>
                <a:cxn ang="0">
                  <a:pos x="28" y="150"/>
                </a:cxn>
                <a:cxn ang="0">
                  <a:pos x="18" y="148"/>
                </a:cxn>
                <a:cxn ang="0">
                  <a:pos x="8" y="146"/>
                </a:cxn>
                <a:cxn ang="0">
                  <a:pos x="0" y="143"/>
                </a:cxn>
                <a:cxn ang="0">
                  <a:pos x="0" y="112"/>
                </a:cxn>
                <a:cxn ang="0">
                  <a:pos x="9" y="118"/>
                </a:cxn>
                <a:cxn ang="0">
                  <a:pos x="20" y="122"/>
                </a:cxn>
                <a:cxn ang="0">
                  <a:pos x="30" y="124"/>
                </a:cxn>
                <a:cxn ang="0">
                  <a:pos x="39" y="125"/>
                </a:cxn>
                <a:cxn ang="0">
                  <a:pos x="56" y="121"/>
                </a:cxn>
                <a:cxn ang="0">
                  <a:pos x="62" y="110"/>
                </a:cxn>
                <a:cxn ang="0">
                  <a:pos x="61" y="103"/>
                </a:cxn>
                <a:cxn ang="0">
                  <a:pos x="57" y="98"/>
                </a:cxn>
                <a:cxn ang="0">
                  <a:pos x="48" y="93"/>
                </a:cxn>
                <a:cxn ang="0">
                  <a:pos x="34" y="86"/>
                </a:cxn>
                <a:cxn ang="0">
                  <a:pos x="20" y="79"/>
                </a:cxn>
                <a:cxn ang="0">
                  <a:pos x="9" y="70"/>
                </a:cxn>
                <a:cxn ang="0">
                  <a:pos x="2" y="59"/>
                </a:cxn>
                <a:cxn ang="0">
                  <a:pos x="0" y="44"/>
                </a:cxn>
                <a:cxn ang="0">
                  <a:pos x="4" y="26"/>
                </a:cxn>
                <a:cxn ang="0">
                  <a:pos x="15" y="12"/>
                </a:cxn>
                <a:cxn ang="0">
                  <a:pos x="32" y="3"/>
                </a:cxn>
                <a:cxn ang="0">
                  <a:pos x="55" y="0"/>
                </a:cxn>
                <a:cxn ang="0">
                  <a:pos x="64" y="0"/>
                </a:cxn>
                <a:cxn ang="0">
                  <a:pos x="73" y="2"/>
                </a:cxn>
                <a:cxn ang="0">
                  <a:pos x="81" y="4"/>
                </a:cxn>
                <a:cxn ang="0">
                  <a:pos x="87" y="6"/>
                </a:cxn>
                <a:cxn ang="0">
                  <a:pos x="87" y="35"/>
                </a:cxn>
                <a:cxn ang="0">
                  <a:pos x="80" y="31"/>
                </a:cxn>
                <a:cxn ang="0">
                  <a:pos x="71" y="28"/>
                </a:cxn>
                <a:cxn ang="0">
                  <a:pos x="62" y="26"/>
                </a:cxn>
                <a:cxn ang="0">
                  <a:pos x="54" y="25"/>
                </a:cxn>
                <a:cxn ang="0">
                  <a:pos x="38" y="30"/>
                </a:cxn>
                <a:cxn ang="0">
                  <a:pos x="33" y="41"/>
                </a:cxn>
                <a:cxn ang="0">
                  <a:pos x="34" y="48"/>
                </a:cxn>
                <a:cxn ang="0">
                  <a:pos x="38" y="53"/>
                </a:cxn>
                <a:cxn ang="0">
                  <a:pos x="46" y="58"/>
                </a:cxn>
                <a:cxn ang="0">
                  <a:pos x="58" y="63"/>
                </a:cxn>
                <a:cxn ang="0">
                  <a:pos x="73" y="70"/>
                </a:cxn>
                <a:cxn ang="0">
                  <a:pos x="84" y="79"/>
                </a:cxn>
                <a:cxn ang="0">
                  <a:pos x="92" y="91"/>
                </a:cxn>
                <a:cxn ang="0">
                  <a:pos x="95" y="106"/>
                </a:cxn>
              </a:cxnLst>
              <a:rect l="0" t="0" r="r" b="b"/>
              <a:pathLst>
                <a:path w="95" h="151">
                  <a:moveTo>
                    <a:pt x="95" y="106"/>
                  </a:moveTo>
                  <a:cubicBezTo>
                    <a:pt x="95" y="112"/>
                    <a:pt x="93" y="118"/>
                    <a:pt x="91" y="123"/>
                  </a:cubicBezTo>
                  <a:cubicBezTo>
                    <a:pt x="89" y="129"/>
                    <a:pt x="85" y="134"/>
                    <a:pt x="80" y="138"/>
                  </a:cubicBezTo>
                  <a:cubicBezTo>
                    <a:pt x="75" y="142"/>
                    <a:pt x="70" y="145"/>
                    <a:pt x="62" y="147"/>
                  </a:cubicBezTo>
                  <a:cubicBezTo>
                    <a:pt x="55" y="150"/>
                    <a:pt x="47" y="151"/>
                    <a:pt x="37" y="151"/>
                  </a:cubicBezTo>
                  <a:cubicBezTo>
                    <a:pt x="35" y="151"/>
                    <a:pt x="32" y="150"/>
                    <a:pt x="28" y="150"/>
                  </a:cubicBezTo>
                  <a:cubicBezTo>
                    <a:pt x="25" y="150"/>
                    <a:pt x="22" y="149"/>
                    <a:pt x="18" y="148"/>
                  </a:cubicBezTo>
                  <a:cubicBezTo>
                    <a:pt x="15" y="148"/>
                    <a:pt x="11" y="147"/>
                    <a:pt x="8" y="146"/>
                  </a:cubicBezTo>
                  <a:cubicBezTo>
                    <a:pt x="5" y="145"/>
                    <a:pt x="2" y="144"/>
                    <a:pt x="0" y="143"/>
                  </a:cubicBezTo>
                  <a:cubicBezTo>
                    <a:pt x="0" y="112"/>
                    <a:pt x="0" y="112"/>
                    <a:pt x="0" y="112"/>
                  </a:cubicBezTo>
                  <a:cubicBezTo>
                    <a:pt x="3" y="114"/>
                    <a:pt x="6" y="116"/>
                    <a:pt x="9" y="118"/>
                  </a:cubicBezTo>
                  <a:cubicBezTo>
                    <a:pt x="13" y="119"/>
                    <a:pt x="16" y="121"/>
                    <a:pt x="20" y="122"/>
                  </a:cubicBezTo>
                  <a:cubicBezTo>
                    <a:pt x="23" y="123"/>
                    <a:pt x="26" y="124"/>
                    <a:pt x="30" y="124"/>
                  </a:cubicBezTo>
                  <a:cubicBezTo>
                    <a:pt x="33" y="125"/>
                    <a:pt x="36" y="125"/>
                    <a:pt x="39" y="125"/>
                  </a:cubicBezTo>
                  <a:cubicBezTo>
                    <a:pt x="47" y="125"/>
                    <a:pt x="53" y="124"/>
                    <a:pt x="56" y="121"/>
                  </a:cubicBezTo>
                  <a:cubicBezTo>
                    <a:pt x="60" y="118"/>
                    <a:pt x="62" y="115"/>
                    <a:pt x="62" y="110"/>
                  </a:cubicBezTo>
                  <a:cubicBezTo>
                    <a:pt x="62" y="107"/>
                    <a:pt x="62" y="105"/>
                    <a:pt x="61" y="103"/>
                  </a:cubicBezTo>
                  <a:cubicBezTo>
                    <a:pt x="60" y="102"/>
                    <a:pt x="59" y="100"/>
                    <a:pt x="57" y="98"/>
                  </a:cubicBezTo>
                  <a:cubicBezTo>
                    <a:pt x="55" y="96"/>
                    <a:pt x="52" y="95"/>
                    <a:pt x="48" y="93"/>
                  </a:cubicBezTo>
                  <a:cubicBezTo>
                    <a:pt x="45" y="91"/>
                    <a:pt x="40" y="89"/>
                    <a:pt x="34" y="86"/>
                  </a:cubicBezTo>
                  <a:cubicBezTo>
                    <a:pt x="29" y="84"/>
                    <a:pt x="24" y="82"/>
                    <a:pt x="20" y="79"/>
                  </a:cubicBezTo>
                  <a:cubicBezTo>
                    <a:pt x="16" y="77"/>
                    <a:pt x="12" y="74"/>
                    <a:pt x="9" y="70"/>
                  </a:cubicBezTo>
                  <a:cubicBezTo>
                    <a:pt x="6" y="67"/>
                    <a:pt x="4" y="63"/>
                    <a:pt x="2" y="59"/>
                  </a:cubicBezTo>
                  <a:cubicBezTo>
                    <a:pt x="1" y="55"/>
                    <a:pt x="0" y="50"/>
                    <a:pt x="0" y="44"/>
                  </a:cubicBezTo>
                  <a:cubicBezTo>
                    <a:pt x="0" y="37"/>
                    <a:pt x="1" y="32"/>
                    <a:pt x="4" y="26"/>
                  </a:cubicBezTo>
                  <a:cubicBezTo>
                    <a:pt x="6" y="21"/>
                    <a:pt x="10" y="16"/>
                    <a:pt x="15" y="12"/>
                  </a:cubicBezTo>
                  <a:cubicBezTo>
                    <a:pt x="19" y="9"/>
                    <a:pt x="25" y="5"/>
                    <a:pt x="32" y="3"/>
                  </a:cubicBezTo>
                  <a:cubicBezTo>
                    <a:pt x="39" y="1"/>
                    <a:pt x="46" y="0"/>
                    <a:pt x="55" y="0"/>
                  </a:cubicBezTo>
                  <a:cubicBezTo>
                    <a:pt x="58" y="0"/>
                    <a:pt x="61" y="0"/>
                    <a:pt x="64" y="0"/>
                  </a:cubicBezTo>
                  <a:cubicBezTo>
                    <a:pt x="67" y="1"/>
                    <a:pt x="70" y="1"/>
                    <a:pt x="73" y="2"/>
                  </a:cubicBezTo>
                  <a:cubicBezTo>
                    <a:pt x="75" y="2"/>
                    <a:pt x="78" y="3"/>
                    <a:pt x="81" y="4"/>
                  </a:cubicBezTo>
                  <a:cubicBezTo>
                    <a:pt x="83" y="4"/>
                    <a:pt x="85" y="5"/>
                    <a:pt x="87" y="6"/>
                  </a:cubicBezTo>
                  <a:cubicBezTo>
                    <a:pt x="87" y="35"/>
                    <a:pt x="87" y="35"/>
                    <a:pt x="87" y="35"/>
                  </a:cubicBezTo>
                  <a:cubicBezTo>
                    <a:pt x="85" y="34"/>
                    <a:pt x="82" y="32"/>
                    <a:pt x="80" y="31"/>
                  </a:cubicBezTo>
                  <a:cubicBezTo>
                    <a:pt x="77" y="30"/>
                    <a:pt x="74" y="29"/>
                    <a:pt x="71" y="28"/>
                  </a:cubicBezTo>
                  <a:cubicBezTo>
                    <a:pt x="68" y="27"/>
                    <a:pt x="65" y="26"/>
                    <a:pt x="62" y="26"/>
                  </a:cubicBezTo>
                  <a:cubicBezTo>
                    <a:pt x="59" y="26"/>
                    <a:pt x="56" y="25"/>
                    <a:pt x="54" y="25"/>
                  </a:cubicBezTo>
                  <a:cubicBezTo>
                    <a:pt x="47" y="25"/>
                    <a:pt x="42" y="27"/>
                    <a:pt x="38" y="30"/>
                  </a:cubicBezTo>
                  <a:cubicBezTo>
                    <a:pt x="35" y="33"/>
                    <a:pt x="33" y="36"/>
                    <a:pt x="33" y="41"/>
                  </a:cubicBezTo>
                  <a:cubicBezTo>
                    <a:pt x="33" y="44"/>
                    <a:pt x="33" y="46"/>
                    <a:pt x="34" y="48"/>
                  </a:cubicBezTo>
                  <a:cubicBezTo>
                    <a:pt x="35" y="50"/>
                    <a:pt x="36" y="52"/>
                    <a:pt x="38" y="53"/>
                  </a:cubicBezTo>
                  <a:cubicBezTo>
                    <a:pt x="40" y="55"/>
                    <a:pt x="43" y="57"/>
                    <a:pt x="46" y="58"/>
                  </a:cubicBezTo>
                  <a:cubicBezTo>
                    <a:pt x="49" y="60"/>
                    <a:pt x="53" y="62"/>
                    <a:pt x="58" y="63"/>
                  </a:cubicBezTo>
                  <a:cubicBezTo>
                    <a:pt x="63" y="66"/>
                    <a:pt x="68" y="68"/>
                    <a:pt x="73" y="70"/>
                  </a:cubicBezTo>
                  <a:cubicBezTo>
                    <a:pt x="77" y="73"/>
                    <a:pt x="81" y="76"/>
                    <a:pt x="84" y="79"/>
                  </a:cubicBezTo>
                  <a:cubicBezTo>
                    <a:pt x="88" y="83"/>
                    <a:pt x="90" y="86"/>
                    <a:pt x="92" y="91"/>
                  </a:cubicBezTo>
                  <a:cubicBezTo>
                    <a:pt x="94" y="95"/>
                    <a:pt x="95" y="100"/>
                    <a:pt x="95" y="106"/>
                  </a:cubicBez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669" name="Freeform 35">
              <a:extLst>
                <a:ext uri="{FF2B5EF4-FFF2-40B4-BE49-F238E27FC236}">
                  <a16:creationId xmlns:a16="http://schemas.microsoft.com/office/drawing/2014/main" id="{B4B5558D-F060-4BD2-91C7-D5CD86BCC007}"/>
                </a:ext>
              </a:extLst>
            </p:cNvPr>
            <p:cNvSpPr>
              <a:spLocks/>
            </p:cNvSpPr>
            <p:nvPr/>
          </p:nvSpPr>
          <p:spPr bwMode="black">
            <a:xfrm>
              <a:off x="4311267" y="5016071"/>
              <a:ext cx="82405" cy="111014"/>
            </a:xfrm>
            <a:custGeom>
              <a:avLst/>
              <a:gdLst/>
              <a:ahLst/>
              <a:cxnLst>
                <a:cxn ang="0">
                  <a:pos x="95" y="148"/>
                </a:cxn>
                <a:cxn ang="0">
                  <a:pos x="72" y="151"/>
                </a:cxn>
                <a:cxn ang="0">
                  <a:pos x="42" y="145"/>
                </a:cxn>
                <a:cxn ang="0">
                  <a:pos x="20" y="130"/>
                </a:cxn>
                <a:cxn ang="0">
                  <a:pos x="5" y="108"/>
                </a:cxn>
                <a:cxn ang="0">
                  <a:pos x="0" y="79"/>
                </a:cxn>
                <a:cxn ang="0">
                  <a:pos x="6" y="46"/>
                </a:cxn>
                <a:cxn ang="0">
                  <a:pos x="21" y="22"/>
                </a:cxn>
                <a:cxn ang="0">
                  <a:pos x="46" y="6"/>
                </a:cxn>
                <a:cxn ang="0">
                  <a:pos x="78" y="0"/>
                </a:cxn>
                <a:cxn ang="0">
                  <a:pos x="89" y="1"/>
                </a:cxn>
                <a:cxn ang="0">
                  <a:pos x="98" y="2"/>
                </a:cxn>
                <a:cxn ang="0">
                  <a:pos x="107" y="5"/>
                </a:cxn>
                <a:cxn ang="0">
                  <a:pos x="112" y="7"/>
                </a:cxn>
                <a:cxn ang="0">
                  <a:pos x="112" y="38"/>
                </a:cxn>
                <a:cxn ang="0">
                  <a:pos x="97" y="30"/>
                </a:cxn>
                <a:cxn ang="0">
                  <a:pos x="79" y="26"/>
                </a:cxn>
                <a:cxn ang="0">
                  <a:pos x="61" y="30"/>
                </a:cxn>
                <a:cxn ang="0">
                  <a:pos x="47" y="39"/>
                </a:cxn>
                <a:cxn ang="0">
                  <a:pos x="37" y="55"/>
                </a:cxn>
                <a:cxn ang="0">
                  <a:pos x="34" y="76"/>
                </a:cxn>
                <a:cxn ang="0">
                  <a:pos x="37" y="96"/>
                </a:cxn>
                <a:cxn ang="0">
                  <a:pos x="46" y="111"/>
                </a:cxn>
                <a:cxn ang="0">
                  <a:pos x="60" y="121"/>
                </a:cxn>
                <a:cxn ang="0">
                  <a:pos x="79" y="124"/>
                </a:cxn>
                <a:cxn ang="0">
                  <a:pos x="87" y="123"/>
                </a:cxn>
                <a:cxn ang="0">
                  <a:pos x="96" y="121"/>
                </a:cxn>
                <a:cxn ang="0">
                  <a:pos x="105" y="117"/>
                </a:cxn>
                <a:cxn ang="0">
                  <a:pos x="112" y="112"/>
                </a:cxn>
                <a:cxn ang="0">
                  <a:pos x="112" y="141"/>
                </a:cxn>
                <a:cxn ang="0">
                  <a:pos x="95" y="148"/>
                </a:cxn>
              </a:cxnLst>
              <a:rect l="0" t="0" r="r" b="b"/>
              <a:pathLst>
                <a:path w="112" h="151">
                  <a:moveTo>
                    <a:pt x="95" y="148"/>
                  </a:moveTo>
                  <a:cubicBezTo>
                    <a:pt x="88" y="150"/>
                    <a:pt x="80" y="151"/>
                    <a:pt x="72" y="151"/>
                  </a:cubicBezTo>
                  <a:cubicBezTo>
                    <a:pt x="61" y="151"/>
                    <a:pt x="51" y="149"/>
                    <a:pt x="42" y="145"/>
                  </a:cubicBezTo>
                  <a:cubicBezTo>
                    <a:pt x="33" y="142"/>
                    <a:pt x="26" y="137"/>
                    <a:pt x="20" y="130"/>
                  </a:cubicBezTo>
                  <a:cubicBezTo>
                    <a:pt x="13" y="124"/>
                    <a:pt x="9" y="116"/>
                    <a:pt x="5" y="108"/>
                  </a:cubicBezTo>
                  <a:cubicBezTo>
                    <a:pt x="2" y="99"/>
                    <a:pt x="0" y="89"/>
                    <a:pt x="0" y="79"/>
                  </a:cubicBezTo>
                  <a:cubicBezTo>
                    <a:pt x="0" y="67"/>
                    <a:pt x="2" y="56"/>
                    <a:pt x="6" y="46"/>
                  </a:cubicBezTo>
                  <a:cubicBezTo>
                    <a:pt x="9" y="37"/>
                    <a:pt x="14" y="28"/>
                    <a:pt x="21" y="22"/>
                  </a:cubicBezTo>
                  <a:cubicBezTo>
                    <a:pt x="28" y="15"/>
                    <a:pt x="36" y="9"/>
                    <a:pt x="46" y="6"/>
                  </a:cubicBezTo>
                  <a:cubicBezTo>
                    <a:pt x="55" y="2"/>
                    <a:pt x="66" y="0"/>
                    <a:pt x="78" y="0"/>
                  </a:cubicBezTo>
                  <a:cubicBezTo>
                    <a:pt x="82" y="0"/>
                    <a:pt x="85" y="0"/>
                    <a:pt x="89" y="1"/>
                  </a:cubicBezTo>
                  <a:cubicBezTo>
                    <a:pt x="92" y="1"/>
                    <a:pt x="95" y="2"/>
                    <a:pt x="98" y="2"/>
                  </a:cubicBezTo>
                  <a:cubicBezTo>
                    <a:pt x="101" y="3"/>
                    <a:pt x="104" y="4"/>
                    <a:pt x="107" y="5"/>
                  </a:cubicBezTo>
                  <a:cubicBezTo>
                    <a:pt x="109" y="5"/>
                    <a:pt x="111" y="6"/>
                    <a:pt x="112" y="7"/>
                  </a:cubicBezTo>
                  <a:cubicBezTo>
                    <a:pt x="112" y="38"/>
                    <a:pt x="112" y="38"/>
                    <a:pt x="112" y="38"/>
                  </a:cubicBezTo>
                  <a:cubicBezTo>
                    <a:pt x="108" y="34"/>
                    <a:pt x="103" y="32"/>
                    <a:pt x="97" y="30"/>
                  </a:cubicBezTo>
                  <a:cubicBezTo>
                    <a:pt x="92" y="27"/>
                    <a:pt x="86" y="26"/>
                    <a:pt x="79" y="26"/>
                  </a:cubicBezTo>
                  <a:cubicBezTo>
                    <a:pt x="73" y="26"/>
                    <a:pt x="67" y="27"/>
                    <a:pt x="61" y="30"/>
                  </a:cubicBezTo>
                  <a:cubicBezTo>
                    <a:pt x="56" y="32"/>
                    <a:pt x="51" y="35"/>
                    <a:pt x="47" y="39"/>
                  </a:cubicBezTo>
                  <a:cubicBezTo>
                    <a:pt x="43" y="44"/>
                    <a:pt x="40" y="49"/>
                    <a:pt x="37" y="55"/>
                  </a:cubicBezTo>
                  <a:cubicBezTo>
                    <a:pt x="35" y="61"/>
                    <a:pt x="34" y="68"/>
                    <a:pt x="34" y="76"/>
                  </a:cubicBezTo>
                  <a:cubicBezTo>
                    <a:pt x="34" y="84"/>
                    <a:pt x="35" y="90"/>
                    <a:pt x="37" y="96"/>
                  </a:cubicBezTo>
                  <a:cubicBezTo>
                    <a:pt x="39" y="102"/>
                    <a:pt x="42" y="107"/>
                    <a:pt x="46" y="111"/>
                  </a:cubicBezTo>
                  <a:cubicBezTo>
                    <a:pt x="50" y="115"/>
                    <a:pt x="54" y="119"/>
                    <a:pt x="60" y="121"/>
                  </a:cubicBezTo>
                  <a:cubicBezTo>
                    <a:pt x="65" y="123"/>
                    <a:pt x="72" y="124"/>
                    <a:pt x="79" y="124"/>
                  </a:cubicBezTo>
                  <a:cubicBezTo>
                    <a:pt x="81" y="124"/>
                    <a:pt x="84" y="124"/>
                    <a:pt x="87" y="123"/>
                  </a:cubicBezTo>
                  <a:cubicBezTo>
                    <a:pt x="90" y="123"/>
                    <a:pt x="93" y="122"/>
                    <a:pt x="96" y="121"/>
                  </a:cubicBezTo>
                  <a:cubicBezTo>
                    <a:pt x="99" y="119"/>
                    <a:pt x="102" y="118"/>
                    <a:pt x="105" y="117"/>
                  </a:cubicBezTo>
                  <a:cubicBezTo>
                    <a:pt x="108" y="115"/>
                    <a:pt x="110" y="114"/>
                    <a:pt x="112" y="112"/>
                  </a:cubicBezTo>
                  <a:cubicBezTo>
                    <a:pt x="112" y="141"/>
                    <a:pt x="112" y="141"/>
                    <a:pt x="112" y="141"/>
                  </a:cubicBezTo>
                  <a:cubicBezTo>
                    <a:pt x="107" y="144"/>
                    <a:pt x="102" y="146"/>
                    <a:pt x="95" y="148"/>
                  </a:cubicBez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grpSp>
      <p:grpSp>
        <p:nvGrpSpPr>
          <p:cNvPr id="523" name="Group 522">
            <a:extLst>
              <a:ext uri="{FF2B5EF4-FFF2-40B4-BE49-F238E27FC236}">
                <a16:creationId xmlns:a16="http://schemas.microsoft.com/office/drawing/2014/main" id="{D049F36F-FE0E-4357-858E-0CCA0050FF34}"/>
              </a:ext>
            </a:extLst>
          </p:cNvPr>
          <p:cNvGrpSpPr/>
          <p:nvPr/>
        </p:nvGrpSpPr>
        <p:grpSpPr bwMode="black">
          <a:xfrm>
            <a:off x="3131269" y="4361736"/>
            <a:ext cx="548403" cy="175877"/>
            <a:chOff x="10238410" y="4967852"/>
            <a:chExt cx="561691" cy="186381"/>
          </a:xfrm>
          <a:solidFill>
            <a:srgbClr val="FFFFFF"/>
          </a:solidFill>
          <a:effectLst/>
        </p:grpSpPr>
        <p:sp>
          <p:nvSpPr>
            <p:cNvPr id="656" name="Freeform 34">
              <a:extLst>
                <a:ext uri="{FF2B5EF4-FFF2-40B4-BE49-F238E27FC236}">
                  <a16:creationId xmlns:a16="http://schemas.microsoft.com/office/drawing/2014/main" id="{C157241C-ADF2-44A4-BD39-4B310A622FE7}"/>
                </a:ext>
              </a:extLst>
            </p:cNvPr>
            <p:cNvSpPr>
              <a:spLocks/>
            </p:cNvSpPr>
            <p:nvPr/>
          </p:nvSpPr>
          <p:spPr bwMode="black">
            <a:xfrm>
              <a:off x="10238410" y="4978045"/>
              <a:ext cx="138330" cy="172912"/>
            </a:xfrm>
            <a:custGeom>
              <a:avLst/>
              <a:gdLst/>
              <a:ahLst/>
              <a:cxnLst>
                <a:cxn ang="0">
                  <a:pos x="302" y="475"/>
                </a:cxn>
                <a:cxn ang="0">
                  <a:pos x="302" y="269"/>
                </a:cxn>
                <a:cxn ang="0">
                  <a:pos x="78" y="269"/>
                </a:cxn>
                <a:cxn ang="0">
                  <a:pos x="78" y="475"/>
                </a:cxn>
                <a:cxn ang="0">
                  <a:pos x="0" y="475"/>
                </a:cxn>
                <a:cxn ang="0">
                  <a:pos x="0" y="0"/>
                </a:cxn>
                <a:cxn ang="0">
                  <a:pos x="78" y="0"/>
                </a:cxn>
                <a:cxn ang="0">
                  <a:pos x="78" y="199"/>
                </a:cxn>
                <a:cxn ang="0">
                  <a:pos x="302" y="199"/>
                </a:cxn>
                <a:cxn ang="0">
                  <a:pos x="302" y="0"/>
                </a:cxn>
                <a:cxn ang="0">
                  <a:pos x="380" y="0"/>
                </a:cxn>
                <a:cxn ang="0">
                  <a:pos x="380" y="475"/>
                </a:cxn>
                <a:cxn ang="0">
                  <a:pos x="302" y="475"/>
                </a:cxn>
              </a:cxnLst>
              <a:rect l="0" t="0" r="r" b="b"/>
              <a:pathLst>
                <a:path w="380" h="475">
                  <a:moveTo>
                    <a:pt x="302" y="475"/>
                  </a:moveTo>
                  <a:lnTo>
                    <a:pt x="302" y="269"/>
                  </a:lnTo>
                  <a:lnTo>
                    <a:pt x="78" y="269"/>
                  </a:lnTo>
                  <a:lnTo>
                    <a:pt x="78" y="475"/>
                  </a:lnTo>
                  <a:lnTo>
                    <a:pt x="0" y="475"/>
                  </a:lnTo>
                  <a:lnTo>
                    <a:pt x="0" y="0"/>
                  </a:lnTo>
                  <a:lnTo>
                    <a:pt x="78" y="0"/>
                  </a:lnTo>
                  <a:lnTo>
                    <a:pt x="78" y="199"/>
                  </a:lnTo>
                  <a:lnTo>
                    <a:pt x="302" y="199"/>
                  </a:lnTo>
                  <a:lnTo>
                    <a:pt x="302" y="0"/>
                  </a:lnTo>
                  <a:lnTo>
                    <a:pt x="380" y="0"/>
                  </a:lnTo>
                  <a:lnTo>
                    <a:pt x="380" y="475"/>
                  </a:lnTo>
                  <a:lnTo>
                    <a:pt x="302" y="475"/>
                  </a:ln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657" name="Freeform 35">
              <a:extLst>
                <a:ext uri="{FF2B5EF4-FFF2-40B4-BE49-F238E27FC236}">
                  <a16:creationId xmlns:a16="http://schemas.microsoft.com/office/drawing/2014/main" id="{77C38A20-A6A4-4D05-8688-CEABF254FD85}"/>
                </a:ext>
              </a:extLst>
            </p:cNvPr>
            <p:cNvSpPr>
              <a:spLocks/>
            </p:cNvSpPr>
            <p:nvPr/>
          </p:nvSpPr>
          <p:spPr bwMode="black">
            <a:xfrm>
              <a:off x="10394941" y="5027188"/>
              <a:ext cx="123769" cy="123769"/>
            </a:xfrm>
            <a:custGeom>
              <a:avLst/>
              <a:gdLst/>
              <a:ahLst/>
              <a:cxnLst>
                <a:cxn ang="0">
                  <a:pos x="88" y="144"/>
                </a:cxn>
                <a:cxn ang="0">
                  <a:pos x="53" y="144"/>
                </a:cxn>
                <a:cxn ang="0">
                  <a:pos x="0" y="0"/>
                </a:cxn>
                <a:cxn ang="0">
                  <a:pos x="35" y="0"/>
                </a:cxn>
                <a:cxn ang="0">
                  <a:pos x="66" y="97"/>
                </a:cxn>
                <a:cxn ang="0">
                  <a:pos x="68" y="103"/>
                </a:cxn>
                <a:cxn ang="0">
                  <a:pos x="70" y="109"/>
                </a:cxn>
                <a:cxn ang="0">
                  <a:pos x="71" y="115"/>
                </a:cxn>
                <a:cxn ang="0">
                  <a:pos x="71" y="120"/>
                </a:cxn>
                <a:cxn ang="0">
                  <a:pos x="72" y="120"/>
                </a:cxn>
                <a:cxn ang="0">
                  <a:pos x="73" y="116"/>
                </a:cxn>
                <a:cxn ang="0">
                  <a:pos x="74" y="110"/>
                </a:cxn>
                <a:cxn ang="0">
                  <a:pos x="75" y="103"/>
                </a:cxn>
                <a:cxn ang="0">
                  <a:pos x="77" y="97"/>
                </a:cxn>
                <a:cxn ang="0">
                  <a:pos x="109" y="0"/>
                </a:cxn>
                <a:cxn ang="0">
                  <a:pos x="144" y="0"/>
                </a:cxn>
                <a:cxn ang="0">
                  <a:pos x="88" y="144"/>
                </a:cxn>
              </a:cxnLst>
              <a:rect l="0" t="0" r="r" b="b"/>
              <a:pathLst>
                <a:path w="144" h="144">
                  <a:moveTo>
                    <a:pt x="88" y="144"/>
                  </a:moveTo>
                  <a:cubicBezTo>
                    <a:pt x="53" y="144"/>
                    <a:pt x="53" y="144"/>
                    <a:pt x="53" y="144"/>
                  </a:cubicBezTo>
                  <a:cubicBezTo>
                    <a:pt x="0" y="0"/>
                    <a:pt x="0" y="0"/>
                    <a:pt x="0" y="0"/>
                  </a:cubicBezTo>
                  <a:cubicBezTo>
                    <a:pt x="35" y="0"/>
                    <a:pt x="35" y="0"/>
                    <a:pt x="35" y="0"/>
                  </a:cubicBezTo>
                  <a:cubicBezTo>
                    <a:pt x="66" y="97"/>
                    <a:pt x="66" y="97"/>
                    <a:pt x="66" y="97"/>
                  </a:cubicBezTo>
                  <a:cubicBezTo>
                    <a:pt x="67" y="99"/>
                    <a:pt x="68" y="101"/>
                    <a:pt x="68" y="103"/>
                  </a:cubicBezTo>
                  <a:cubicBezTo>
                    <a:pt x="69" y="105"/>
                    <a:pt x="69" y="107"/>
                    <a:pt x="70" y="109"/>
                  </a:cubicBezTo>
                  <a:cubicBezTo>
                    <a:pt x="70" y="112"/>
                    <a:pt x="71" y="113"/>
                    <a:pt x="71" y="115"/>
                  </a:cubicBezTo>
                  <a:cubicBezTo>
                    <a:pt x="71" y="117"/>
                    <a:pt x="71" y="119"/>
                    <a:pt x="71" y="120"/>
                  </a:cubicBezTo>
                  <a:cubicBezTo>
                    <a:pt x="72" y="120"/>
                    <a:pt x="72" y="120"/>
                    <a:pt x="72" y="120"/>
                  </a:cubicBezTo>
                  <a:cubicBezTo>
                    <a:pt x="72" y="119"/>
                    <a:pt x="72" y="117"/>
                    <a:pt x="73" y="116"/>
                  </a:cubicBezTo>
                  <a:cubicBezTo>
                    <a:pt x="73" y="114"/>
                    <a:pt x="73" y="112"/>
                    <a:pt x="74" y="110"/>
                  </a:cubicBezTo>
                  <a:cubicBezTo>
                    <a:pt x="74" y="107"/>
                    <a:pt x="75" y="105"/>
                    <a:pt x="75" y="103"/>
                  </a:cubicBezTo>
                  <a:cubicBezTo>
                    <a:pt x="76" y="101"/>
                    <a:pt x="77" y="99"/>
                    <a:pt x="77" y="97"/>
                  </a:cubicBezTo>
                  <a:cubicBezTo>
                    <a:pt x="109" y="0"/>
                    <a:pt x="109" y="0"/>
                    <a:pt x="109" y="0"/>
                  </a:cubicBezTo>
                  <a:cubicBezTo>
                    <a:pt x="144" y="0"/>
                    <a:pt x="144" y="0"/>
                    <a:pt x="144" y="0"/>
                  </a:cubicBezTo>
                  <a:lnTo>
                    <a:pt x="88" y="144"/>
                  </a:ln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658" name="Freeform 36">
              <a:extLst>
                <a:ext uri="{FF2B5EF4-FFF2-40B4-BE49-F238E27FC236}">
                  <a16:creationId xmlns:a16="http://schemas.microsoft.com/office/drawing/2014/main" id="{35C41135-2374-45F7-87D4-504C2A44A57A}"/>
                </a:ext>
              </a:extLst>
            </p:cNvPr>
            <p:cNvSpPr>
              <a:spLocks noEditPoints="1"/>
            </p:cNvSpPr>
            <p:nvPr/>
          </p:nvSpPr>
          <p:spPr bwMode="black">
            <a:xfrm>
              <a:off x="10516161" y="5024640"/>
              <a:ext cx="104111" cy="129593"/>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4" y="113"/>
                </a:cxn>
                <a:cxn ang="0">
                  <a:pos x="38" y="119"/>
                </a:cxn>
                <a:cxn ang="0">
                  <a:pos x="46" y="123"/>
                </a:cxn>
                <a:cxn ang="0">
                  <a:pos x="56" y="125"/>
                </a:cxn>
                <a:cxn ang="0">
                  <a:pos x="69"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0" y="145"/>
                    <a:pt x="16" y="142"/>
                    <a:pt x="12" y="139"/>
                  </a:cubicBezTo>
                  <a:cubicBezTo>
                    <a:pt x="8" y="135"/>
                    <a:pt x="5" y="131"/>
                    <a:pt x="3" y="125"/>
                  </a:cubicBezTo>
                  <a:cubicBezTo>
                    <a:pt x="1" y="120"/>
                    <a:pt x="0" y="114"/>
                    <a:pt x="0" y="108"/>
                  </a:cubicBezTo>
                  <a:cubicBezTo>
                    <a:pt x="0" y="102"/>
                    <a:pt x="1" y="96"/>
                    <a:pt x="3" y="91"/>
                  </a:cubicBezTo>
                  <a:cubicBezTo>
                    <a:pt x="4" y="85"/>
                    <a:pt x="7" y="81"/>
                    <a:pt x="11" y="76"/>
                  </a:cubicBezTo>
                  <a:cubicBezTo>
                    <a:pt x="15" y="72"/>
                    <a:pt x="20" y="69"/>
                    <a:pt x="26" y="66"/>
                  </a:cubicBezTo>
                  <a:cubicBezTo>
                    <a:pt x="32" y="63"/>
                    <a:pt x="39" y="61"/>
                    <a:pt x="47" y="60"/>
                  </a:cubicBezTo>
                  <a:cubicBezTo>
                    <a:pt x="89" y="55"/>
                    <a:pt x="89" y="55"/>
                    <a:pt x="89" y="55"/>
                  </a:cubicBezTo>
                  <a:cubicBezTo>
                    <a:pt x="89" y="44"/>
                    <a:pt x="87" y="37"/>
                    <a:pt x="82" y="32"/>
                  </a:cubicBezTo>
                  <a:cubicBezTo>
                    <a:pt x="77" y="28"/>
                    <a:pt x="71" y="25"/>
                    <a:pt x="62" y="25"/>
                  </a:cubicBezTo>
                  <a:cubicBezTo>
                    <a:pt x="53" y="25"/>
                    <a:pt x="45" y="27"/>
                    <a:pt x="36" y="30"/>
                  </a:cubicBezTo>
                  <a:cubicBezTo>
                    <a:pt x="28" y="33"/>
                    <a:pt x="21" y="36"/>
                    <a:pt x="14" y="41"/>
                  </a:cubicBezTo>
                  <a:cubicBezTo>
                    <a:pt x="14" y="13"/>
                    <a:pt x="14" y="13"/>
                    <a:pt x="14" y="13"/>
                  </a:cubicBezTo>
                  <a:cubicBezTo>
                    <a:pt x="16" y="11"/>
                    <a:pt x="19" y="10"/>
                    <a:pt x="23" y="8"/>
                  </a:cubicBezTo>
                  <a:cubicBezTo>
                    <a:pt x="27"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2" y="86"/>
                    <a:pt x="39" y="87"/>
                    <a:pt x="37" y="89"/>
                  </a:cubicBezTo>
                  <a:cubicBezTo>
                    <a:pt x="35" y="91"/>
                    <a:pt x="34" y="93"/>
                    <a:pt x="33" y="96"/>
                  </a:cubicBezTo>
                  <a:cubicBezTo>
                    <a:pt x="32" y="98"/>
                    <a:pt x="32" y="101"/>
                    <a:pt x="32" y="105"/>
                  </a:cubicBezTo>
                  <a:cubicBezTo>
                    <a:pt x="32" y="108"/>
                    <a:pt x="32" y="110"/>
                    <a:pt x="34" y="113"/>
                  </a:cubicBezTo>
                  <a:cubicBezTo>
                    <a:pt x="35" y="115"/>
                    <a:pt x="36" y="117"/>
                    <a:pt x="38" y="119"/>
                  </a:cubicBezTo>
                  <a:cubicBezTo>
                    <a:pt x="40" y="121"/>
                    <a:pt x="43" y="122"/>
                    <a:pt x="46" y="123"/>
                  </a:cubicBezTo>
                  <a:cubicBezTo>
                    <a:pt x="49" y="124"/>
                    <a:pt x="52" y="125"/>
                    <a:pt x="56" y="125"/>
                  </a:cubicBezTo>
                  <a:cubicBezTo>
                    <a:pt x="61" y="125"/>
                    <a:pt x="65" y="124"/>
                    <a:pt x="69" y="122"/>
                  </a:cubicBezTo>
                  <a:cubicBezTo>
                    <a:pt x="74"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659" name="Rectangle 37">
              <a:extLst>
                <a:ext uri="{FF2B5EF4-FFF2-40B4-BE49-F238E27FC236}">
                  <a16:creationId xmlns:a16="http://schemas.microsoft.com/office/drawing/2014/main" id="{066DFDF0-0CB5-4F2F-8D91-69E8C87BB5B3}"/>
                </a:ext>
              </a:extLst>
            </p:cNvPr>
            <p:cNvSpPr>
              <a:spLocks noChangeArrowheads="1"/>
            </p:cNvSpPr>
            <p:nvPr/>
          </p:nvSpPr>
          <p:spPr bwMode="black">
            <a:xfrm>
              <a:off x="10646846" y="4967852"/>
              <a:ext cx="27666" cy="183105"/>
            </a:xfrm>
            <a:prstGeom prst="rect">
              <a:avLst/>
            </a:pr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660" name="Freeform 38">
              <a:extLst>
                <a:ext uri="{FF2B5EF4-FFF2-40B4-BE49-F238E27FC236}">
                  <a16:creationId xmlns:a16="http://schemas.microsoft.com/office/drawing/2014/main" id="{0E358E9D-6246-4A63-9575-D84B469F73F5}"/>
                </a:ext>
              </a:extLst>
            </p:cNvPr>
            <p:cNvSpPr>
              <a:spLocks noEditPoints="1"/>
            </p:cNvSpPr>
            <p:nvPr/>
          </p:nvSpPr>
          <p:spPr bwMode="black">
            <a:xfrm>
              <a:off x="10696718" y="5024640"/>
              <a:ext cx="103383" cy="129593"/>
            </a:xfrm>
            <a:custGeom>
              <a:avLst/>
              <a:gdLst/>
              <a:ahLst/>
              <a:cxnLst>
                <a:cxn ang="0">
                  <a:pos x="88" y="147"/>
                </a:cxn>
                <a:cxn ang="0">
                  <a:pos x="88" y="127"/>
                </a:cxn>
                <a:cxn ang="0">
                  <a:pos x="88" y="127"/>
                </a:cxn>
                <a:cxn ang="0">
                  <a:pos x="70" y="145"/>
                </a:cxn>
                <a:cxn ang="0">
                  <a:pos x="45" y="151"/>
                </a:cxn>
                <a:cxn ang="0">
                  <a:pos x="26" y="148"/>
                </a:cxn>
                <a:cxn ang="0">
                  <a:pos x="11" y="139"/>
                </a:cxn>
                <a:cxn ang="0">
                  <a:pos x="3" y="125"/>
                </a:cxn>
                <a:cxn ang="0">
                  <a:pos x="0" y="108"/>
                </a:cxn>
                <a:cxn ang="0">
                  <a:pos x="2" y="91"/>
                </a:cxn>
                <a:cxn ang="0">
                  <a:pos x="11" y="76"/>
                </a:cxn>
                <a:cxn ang="0">
                  <a:pos x="25" y="66"/>
                </a:cxn>
                <a:cxn ang="0">
                  <a:pos x="47" y="60"/>
                </a:cxn>
                <a:cxn ang="0">
                  <a:pos x="89" y="55"/>
                </a:cxn>
                <a:cxn ang="0">
                  <a:pos x="82" y="32"/>
                </a:cxn>
                <a:cxn ang="0">
                  <a:pos x="61" y="25"/>
                </a:cxn>
                <a:cxn ang="0">
                  <a:pos x="36" y="30"/>
                </a:cxn>
                <a:cxn ang="0">
                  <a:pos x="14" y="41"/>
                </a:cxn>
                <a:cxn ang="0">
                  <a:pos x="14" y="13"/>
                </a:cxn>
                <a:cxn ang="0">
                  <a:pos x="22" y="8"/>
                </a:cxn>
                <a:cxn ang="0">
                  <a:pos x="35" y="4"/>
                </a:cxn>
                <a:cxn ang="0">
                  <a:pos x="50" y="1"/>
                </a:cxn>
                <a:cxn ang="0">
                  <a:pos x="65" y="0"/>
                </a:cxn>
                <a:cxn ang="0">
                  <a:pos x="90" y="4"/>
                </a:cxn>
                <a:cxn ang="0">
                  <a:pos x="107" y="15"/>
                </a:cxn>
                <a:cxn ang="0">
                  <a:pos x="117" y="32"/>
                </a:cxn>
                <a:cxn ang="0">
                  <a:pos x="120" y="56"/>
                </a:cxn>
                <a:cxn ang="0">
                  <a:pos x="120" y="147"/>
                </a:cxn>
                <a:cxn ang="0">
                  <a:pos x="88" y="147"/>
                </a:cxn>
                <a:cxn ang="0">
                  <a:pos x="58" y="81"/>
                </a:cxn>
                <a:cxn ang="0">
                  <a:pos x="45" y="84"/>
                </a:cxn>
                <a:cxn ang="0">
                  <a:pos x="37" y="89"/>
                </a:cxn>
                <a:cxn ang="0">
                  <a:pos x="33" y="96"/>
                </a:cxn>
                <a:cxn ang="0">
                  <a:pos x="32" y="105"/>
                </a:cxn>
                <a:cxn ang="0">
                  <a:pos x="33" y="113"/>
                </a:cxn>
                <a:cxn ang="0">
                  <a:pos x="38" y="119"/>
                </a:cxn>
                <a:cxn ang="0">
                  <a:pos x="46" y="123"/>
                </a:cxn>
                <a:cxn ang="0">
                  <a:pos x="55" y="125"/>
                </a:cxn>
                <a:cxn ang="0">
                  <a:pos x="69" y="122"/>
                </a:cxn>
                <a:cxn ang="0">
                  <a:pos x="80" y="115"/>
                </a:cxn>
                <a:cxn ang="0">
                  <a:pos x="86" y="104"/>
                </a:cxn>
                <a:cxn ang="0">
                  <a:pos x="89" y="90"/>
                </a:cxn>
                <a:cxn ang="0">
                  <a:pos x="89" y="77"/>
                </a:cxn>
                <a:cxn ang="0">
                  <a:pos x="58" y="81"/>
                </a:cxn>
              </a:cxnLst>
              <a:rect l="0" t="0" r="r" b="b"/>
              <a:pathLst>
                <a:path w="120" h="151">
                  <a:moveTo>
                    <a:pt x="88" y="147"/>
                  </a:moveTo>
                  <a:cubicBezTo>
                    <a:pt x="88" y="127"/>
                    <a:pt x="88" y="127"/>
                    <a:pt x="88" y="127"/>
                  </a:cubicBezTo>
                  <a:cubicBezTo>
                    <a:pt x="88" y="127"/>
                    <a:pt x="88" y="127"/>
                    <a:pt x="88" y="127"/>
                  </a:cubicBezTo>
                  <a:cubicBezTo>
                    <a:pt x="83" y="135"/>
                    <a:pt x="77" y="141"/>
                    <a:pt x="70" y="145"/>
                  </a:cubicBezTo>
                  <a:cubicBezTo>
                    <a:pt x="63" y="149"/>
                    <a:pt x="55" y="151"/>
                    <a:pt x="45" y="151"/>
                  </a:cubicBezTo>
                  <a:cubicBezTo>
                    <a:pt x="38" y="151"/>
                    <a:pt x="32" y="150"/>
                    <a:pt x="26" y="148"/>
                  </a:cubicBezTo>
                  <a:cubicBezTo>
                    <a:pt x="20" y="145"/>
                    <a:pt x="15" y="142"/>
                    <a:pt x="11" y="139"/>
                  </a:cubicBezTo>
                  <a:cubicBezTo>
                    <a:pt x="8" y="135"/>
                    <a:pt x="5" y="131"/>
                    <a:pt x="3" y="125"/>
                  </a:cubicBezTo>
                  <a:cubicBezTo>
                    <a:pt x="1" y="120"/>
                    <a:pt x="0" y="114"/>
                    <a:pt x="0" y="108"/>
                  </a:cubicBezTo>
                  <a:cubicBezTo>
                    <a:pt x="0" y="102"/>
                    <a:pt x="1" y="96"/>
                    <a:pt x="2" y="91"/>
                  </a:cubicBezTo>
                  <a:cubicBezTo>
                    <a:pt x="4" y="85"/>
                    <a:pt x="7" y="81"/>
                    <a:pt x="11" y="76"/>
                  </a:cubicBezTo>
                  <a:cubicBezTo>
                    <a:pt x="14" y="72"/>
                    <a:pt x="19" y="69"/>
                    <a:pt x="25" y="66"/>
                  </a:cubicBezTo>
                  <a:cubicBezTo>
                    <a:pt x="31" y="63"/>
                    <a:pt x="38" y="61"/>
                    <a:pt x="47" y="60"/>
                  </a:cubicBezTo>
                  <a:cubicBezTo>
                    <a:pt x="89" y="55"/>
                    <a:pt x="89" y="55"/>
                    <a:pt x="89" y="55"/>
                  </a:cubicBezTo>
                  <a:cubicBezTo>
                    <a:pt x="89" y="44"/>
                    <a:pt x="86" y="37"/>
                    <a:pt x="82" y="32"/>
                  </a:cubicBezTo>
                  <a:cubicBezTo>
                    <a:pt x="77" y="28"/>
                    <a:pt x="70" y="25"/>
                    <a:pt x="61" y="25"/>
                  </a:cubicBezTo>
                  <a:cubicBezTo>
                    <a:pt x="53" y="25"/>
                    <a:pt x="44" y="27"/>
                    <a:pt x="36" y="30"/>
                  </a:cubicBezTo>
                  <a:cubicBezTo>
                    <a:pt x="28" y="33"/>
                    <a:pt x="20" y="36"/>
                    <a:pt x="14" y="41"/>
                  </a:cubicBezTo>
                  <a:cubicBezTo>
                    <a:pt x="14" y="13"/>
                    <a:pt x="14" y="13"/>
                    <a:pt x="14" y="13"/>
                  </a:cubicBezTo>
                  <a:cubicBezTo>
                    <a:pt x="16" y="11"/>
                    <a:pt x="19" y="10"/>
                    <a:pt x="22" y="8"/>
                  </a:cubicBezTo>
                  <a:cubicBezTo>
                    <a:pt x="26" y="7"/>
                    <a:pt x="30" y="6"/>
                    <a:pt x="35" y="4"/>
                  </a:cubicBezTo>
                  <a:cubicBezTo>
                    <a:pt x="40" y="3"/>
                    <a:pt x="45" y="2"/>
                    <a:pt x="50" y="1"/>
                  </a:cubicBezTo>
                  <a:cubicBezTo>
                    <a:pt x="55" y="0"/>
                    <a:pt x="60" y="0"/>
                    <a:pt x="65" y="0"/>
                  </a:cubicBezTo>
                  <a:cubicBezTo>
                    <a:pt x="74" y="0"/>
                    <a:pt x="83" y="1"/>
                    <a:pt x="90" y="4"/>
                  </a:cubicBezTo>
                  <a:cubicBezTo>
                    <a:pt x="97" y="6"/>
                    <a:pt x="102" y="10"/>
                    <a:pt x="107" y="15"/>
                  </a:cubicBezTo>
                  <a:cubicBezTo>
                    <a:pt x="111" y="19"/>
                    <a:pt x="115" y="25"/>
                    <a:pt x="117" y="32"/>
                  </a:cubicBezTo>
                  <a:cubicBezTo>
                    <a:pt x="119" y="39"/>
                    <a:pt x="120" y="47"/>
                    <a:pt x="120" y="56"/>
                  </a:cubicBezTo>
                  <a:cubicBezTo>
                    <a:pt x="120" y="147"/>
                    <a:pt x="120" y="147"/>
                    <a:pt x="120" y="147"/>
                  </a:cubicBezTo>
                  <a:lnTo>
                    <a:pt x="88" y="147"/>
                  </a:lnTo>
                  <a:close/>
                  <a:moveTo>
                    <a:pt x="58" y="81"/>
                  </a:moveTo>
                  <a:cubicBezTo>
                    <a:pt x="52" y="82"/>
                    <a:pt x="48" y="83"/>
                    <a:pt x="45" y="84"/>
                  </a:cubicBezTo>
                  <a:cubicBezTo>
                    <a:pt x="41" y="86"/>
                    <a:pt x="39" y="87"/>
                    <a:pt x="37" y="89"/>
                  </a:cubicBezTo>
                  <a:cubicBezTo>
                    <a:pt x="35" y="91"/>
                    <a:pt x="33" y="93"/>
                    <a:pt x="33" y="96"/>
                  </a:cubicBezTo>
                  <a:cubicBezTo>
                    <a:pt x="32" y="98"/>
                    <a:pt x="32" y="101"/>
                    <a:pt x="32" y="105"/>
                  </a:cubicBezTo>
                  <a:cubicBezTo>
                    <a:pt x="32" y="108"/>
                    <a:pt x="32" y="110"/>
                    <a:pt x="33" y="113"/>
                  </a:cubicBezTo>
                  <a:cubicBezTo>
                    <a:pt x="34" y="115"/>
                    <a:pt x="36" y="117"/>
                    <a:pt x="38" y="119"/>
                  </a:cubicBezTo>
                  <a:cubicBezTo>
                    <a:pt x="40" y="121"/>
                    <a:pt x="43" y="122"/>
                    <a:pt x="46" y="123"/>
                  </a:cubicBezTo>
                  <a:cubicBezTo>
                    <a:pt x="48" y="124"/>
                    <a:pt x="52" y="125"/>
                    <a:pt x="55" y="125"/>
                  </a:cubicBezTo>
                  <a:cubicBezTo>
                    <a:pt x="60" y="125"/>
                    <a:pt x="65" y="124"/>
                    <a:pt x="69" y="122"/>
                  </a:cubicBezTo>
                  <a:cubicBezTo>
                    <a:pt x="73" y="120"/>
                    <a:pt x="77" y="118"/>
                    <a:pt x="80" y="115"/>
                  </a:cubicBezTo>
                  <a:cubicBezTo>
                    <a:pt x="82" y="112"/>
                    <a:pt x="85" y="108"/>
                    <a:pt x="86"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grpSp>
      <p:grpSp>
        <p:nvGrpSpPr>
          <p:cNvPr id="524" name="Group 523">
            <a:extLst>
              <a:ext uri="{FF2B5EF4-FFF2-40B4-BE49-F238E27FC236}">
                <a16:creationId xmlns:a16="http://schemas.microsoft.com/office/drawing/2014/main" id="{880385DD-E224-4407-995E-91B17B5C6807}"/>
              </a:ext>
            </a:extLst>
          </p:cNvPr>
          <p:cNvGrpSpPr/>
          <p:nvPr/>
        </p:nvGrpSpPr>
        <p:grpSpPr bwMode="black">
          <a:xfrm>
            <a:off x="3131269" y="2759683"/>
            <a:ext cx="1073711" cy="214219"/>
            <a:chOff x="7682933" y="4955117"/>
            <a:chExt cx="1099718" cy="227012"/>
          </a:xfrm>
          <a:solidFill>
            <a:srgbClr val="FFFFFF"/>
          </a:solidFill>
          <a:effectLst/>
        </p:grpSpPr>
        <p:sp>
          <p:nvSpPr>
            <p:cNvPr id="647" name="Freeform 22">
              <a:extLst>
                <a:ext uri="{FF2B5EF4-FFF2-40B4-BE49-F238E27FC236}">
                  <a16:creationId xmlns:a16="http://schemas.microsoft.com/office/drawing/2014/main" id="{BB382998-9555-4D0E-9C13-765D20567428}"/>
                </a:ext>
              </a:extLst>
            </p:cNvPr>
            <p:cNvSpPr>
              <a:spLocks/>
            </p:cNvSpPr>
            <p:nvPr/>
          </p:nvSpPr>
          <p:spPr bwMode="black">
            <a:xfrm>
              <a:off x="7682933" y="5010511"/>
              <a:ext cx="90737" cy="121322"/>
            </a:xfrm>
            <a:custGeom>
              <a:avLst/>
              <a:gdLst/>
              <a:ahLst/>
              <a:cxnLst>
                <a:cxn ang="0">
                  <a:pos x="102" y="146"/>
                </a:cxn>
                <a:cxn ang="0">
                  <a:pos x="89" y="148"/>
                </a:cxn>
                <a:cxn ang="0">
                  <a:pos x="75" y="150"/>
                </a:cxn>
                <a:cxn ang="0">
                  <a:pos x="61" y="151"/>
                </a:cxn>
                <a:cxn ang="0">
                  <a:pos x="35" y="148"/>
                </a:cxn>
                <a:cxn ang="0">
                  <a:pos x="16" y="140"/>
                </a:cxn>
                <a:cxn ang="0">
                  <a:pos x="4" y="126"/>
                </a:cxn>
                <a:cxn ang="0">
                  <a:pos x="0" y="109"/>
                </a:cxn>
                <a:cxn ang="0">
                  <a:pos x="3" y="95"/>
                </a:cxn>
                <a:cxn ang="0">
                  <a:pos x="10" y="84"/>
                </a:cxn>
                <a:cxn ang="0">
                  <a:pos x="21" y="76"/>
                </a:cxn>
                <a:cxn ang="0">
                  <a:pos x="35" y="72"/>
                </a:cxn>
                <a:cxn ang="0">
                  <a:pos x="35" y="71"/>
                </a:cxn>
                <a:cxn ang="0">
                  <a:pos x="24" y="68"/>
                </a:cxn>
                <a:cxn ang="0">
                  <a:pos x="15" y="61"/>
                </a:cxn>
                <a:cxn ang="0">
                  <a:pos x="8" y="51"/>
                </a:cxn>
                <a:cxn ang="0">
                  <a:pos x="6" y="39"/>
                </a:cxn>
                <a:cxn ang="0">
                  <a:pos x="10" y="22"/>
                </a:cxn>
                <a:cxn ang="0">
                  <a:pos x="23" y="10"/>
                </a:cxn>
                <a:cxn ang="0">
                  <a:pos x="42" y="2"/>
                </a:cxn>
                <a:cxn ang="0">
                  <a:pos x="65" y="0"/>
                </a:cxn>
                <a:cxn ang="0">
                  <a:pos x="86" y="2"/>
                </a:cxn>
                <a:cxn ang="0">
                  <a:pos x="107" y="6"/>
                </a:cxn>
                <a:cxn ang="0">
                  <a:pos x="107" y="33"/>
                </a:cxn>
                <a:cxn ang="0">
                  <a:pos x="97" y="30"/>
                </a:cxn>
                <a:cxn ang="0">
                  <a:pos x="87" y="27"/>
                </a:cxn>
                <a:cxn ang="0">
                  <a:pos x="77" y="25"/>
                </a:cxn>
                <a:cxn ang="0">
                  <a:pos x="68" y="25"/>
                </a:cxn>
                <a:cxn ang="0">
                  <a:pos x="56" y="26"/>
                </a:cxn>
                <a:cxn ang="0">
                  <a:pos x="47" y="29"/>
                </a:cxn>
                <a:cxn ang="0">
                  <a:pos x="41" y="35"/>
                </a:cxn>
                <a:cxn ang="0">
                  <a:pos x="39" y="42"/>
                </a:cxn>
                <a:cxn ang="0">
                  <a:pos x="42" y="51"/>
                </a:cxn>
                <a:cxn ang="0">
                  <a:pos x="49" y="57"/>
                </a:cxn>
                <a:cxn ang="0">
                  <a:pos x="60" y="61"/>
                </a:cxn>
                <a:cxn ang="0">
                  <a:pos x="73" y="62"/>
                </a:cxn>
                <a:cxn ang="0">
                  <a:pos x="78" y="62"/>
                </a:cxn>
                <a:cxn ang="0">
                  <a:pos x="84" y="62"/>
                </a:cxn>
                <a:cxn ang="0">
                  <a:pos x="90" y="62"/>
                </a:cxn>
                <a:cxn ang="0">
                  <a:pos x="94" y="61"/>
                </a:cxn>
                <a:cxn ang="0">
                  <a:pos x="94" y="86"/>
                </a:cxn>
                <a:cxn ang="0">
                  <a:pos x="87" y="85"/>
                </a:cxn>
                <a:cxn ang="0">
                  <a:pos x="74" y="85"/>
                </a:cxn>
                <a:cxn ang="0">
                  <a:pos x="44" y="90"/>
                </a:cxn>
                <a:cxn ang="0">
                  <a:pos x="34" y="105"/>
                </a:cxn>
                <a:cxn ang="0">
                  <a:pos x="36" y="113"/>
                </a:cxn>
                <a:cxn ang="0">
                  <a:pos x="42" y="120"/>
                </a:cxn>
                <a:cxn ang="0">
                  <a:pos x="53" y="124"/>
                </a:cxn>
                <a:cxn ang="0">
                  <a:pos x="68" y="126"/>
                </a:cxn>
                <a:cxn ang="0">
                  <a:pos x="80" y="125"/>
                </a:cxn>
                <a:cxn ang="0">
                  <a:pos x="91" y="123"/>
                </a:cxn>
                <a:cxn ang="0">
                  <a:pos x="103" y="120"/>
                </a:cxn>
                <a:cxn ang="0">
                  <a:pos x="113" y="117"/>
                </a:cxn>
                <a:cxn ang="0">
                  <a:pos x="113" y="143"/>
                </a:cxn>
                <a:cxn ang="0">
                  <a:pos x="102" y="146"/>
                </a:cxn>
              </a:cxnLst>
              <a:rect l="0" t="0" r="r" b="b"/>
              <a:pathLst>
                <a:path w="113" h="151">
                  <a:moveTo>
                    <a:pt x="102" y="146"/>
                  </a:moveTo>
                  <a:cubicBezTo>
                    <a:pt x="98" y="147"/>
                    <a:pt x="93" y="148"/>
                    <a:pt x="89" y="148"/>
                  </a:cubicBezTo>
                  <a:cubicBezTo>
                    <a:pt x="85" y="149"/>
                    <a:pt x="80" y="150"/>
                    <a:pt x="75" y="150"/>
                  </a:cubicBezTo>
                  <a:cubicBezTo>
                    <a:pt x="70" y="150"/>
                    <a:pt x="66" y="151"/>
                    <a:pt x="61" y="151"/>
                  </a:cubicBezTo>
                  <a:cubicBezTo>
                    <a:pt x="51" y="151"/>
                    <a:pt x="43" y="150"/>
                    <a:pt x="35" y="148"/>
                  </a:cubicBezTo>
                  <a:cubicBezTo>
                    <a:pt x="28" y="146"/>
                    <a:pt x="21" y="143"/>
                    <a:pt x="16" y="140"/>
                  </a:cubicBezTo>
                  <a:cubicBezTo>
                    <a:pt x="11" y="136"/>
                    <a:pt x="7" y="132"/>
                    <a:pt x="4" y="126"/>
                  </a:cubicBezTo>
                  <a:cubicBezTo>
                    <a:pt x="2" y="121"/>
                    <a:pt x="0" y="116"/>
                    <a:pt x="0" y="109"/>
                  </a:cubicBezTo>
                  <a:cubicBezTo>
                    <a:pt x="0" y="104"/>
                    <a:pt x="1" y="99"/>
                    <a:pt x="3" y="95"/>
                  </a:cubicBezTo>
                  <a:cubicBezTo>
                    <a:pt x="5" y="91"/>
                    <a:pt x="7" y="87"/>
                    <a:pt x="10" y="84"/>
                  </a:cubicBezTo>
                  <a:cubicBezTo>
                    <a:pt x="13" y="81"/>
                    <a:pt x="17" y="78"/>
                    <a:pt x="21" y="76"/>
                  </a:cubicBezTo>
                  <a:cubicBezTo>
                    <a:pt x="25" y="74"/>
                    <a:pt x="30" y="73"/>
                    <a:pt x="35" y="72"/>
                  </a:cubicBezTo>
                  <a:cubicBezTo>
                    <a:pt x="35" y="71"/>
                    <a:pt x="35" y="71"/>
                    <a:pt x="35" y="71"/>
                  </a:cubicBezTo>
                  <a:cubicBezTo>
                    <a:pt x="31" y="71"/>
                    <a:pt x="27" y="69"/>
                    <a:pt x="24" y="68"/>
                  </a:cubicBezTo>
                  <a:cubicBezTo>
                    <a:pt x="20" y="66"/>
                    <a:pt x="17" y="64"/>
                    <a:pt x="15" y="61"/>
                  </a:cubicBezTo>
                  <a:cubicBezTo>
                    <a:pt x="12" y="58"/>
                    <a:pt x="10" y="55"/>
                    <a:pt x="8" y="51"/>
                  </a:cubicBezTo>
                  <a:cubicBezTo>
                    <a:pt x="7" y="48"/>
                    <a:pt x="6" y="44"/>
                    <a:pt x="6" y="39"/>
                  </a:cubicBezTo>
                  <a:cubicBezTo>
                    <a:pt x="6" y="33"/>
                    <a:pt x="7" y="27"/>
                    <a:pt x="10" y="22"/>
                  </a:cubicBezTo>
                  <a:cubicBezTo>
                    <a:pt x="14" y="17"/>
                    <a:pt x="18" y="13"/>
                    <a:pt x="23" y="10"/>
                  </a:cubicBezTo>
                  <a:cubicBezTo>
                    <a:pt x="29" y="6"/>
                    <a:pt x="35" y="4"/>
                    <a:pt x="42" y="2"/>
                  </a:cubicBezTo>
                  <a:cubicBezTo>
                    <a:pt x="49" y="1"/>
                    <a:pt x="57" y="0"/>
                    <a:pt x="65" y="0"/>
                  </a:cubicBezTo>
                  <a:cubicBezTo>
                    <a:pt x="72" y="0"/>
                    <a:pt x="79" y="0"/>
                    <a:pt x="86" y="2"/>
                  </a:cubicBezTo>
                  <a:cubicBezTo>
                    <a:pt x="94" y="3"/>
                    <a:pt x="100" y="4"/>
                    <a:pt x="107" y="6"/>
                  </a:cubicBezTo>
                  <a:cubicBezTo>
                    <a:pt x="107" y="33"/>
                    <a:pt x="107" y="33"/>
                    <a:pt x="107" y="33"/>
                  </a:cubicBezTo>
                  <a:cubicBezTo>
                    <a:pt x="104" y="32"/>
                    <a:pt x="101" y="31"/>
                    <a:pt x="97" y="30"/>
                  </a:cubicBezTo>
                  <a:cubicBezTo>
                    <a:pt x="94" y="29"/>
                    <a:pt x="91" y="28"/>
                    <a:pt x="87" y="27"/>
                  </a:cubicBezTo>
                  <a:cubicBezTo>
                    <a:pt x="84" y="26"/>
                    <a:pt x="81" y="26"/>
                    <a:pt x="77" y="25"/>
                  </a:cubicBezTo>
                  <a:cubicBezTo>
                    <a:pt x="74" y="25"/>
                    <a:pt x="71" y="25"/>
                    <a:pt x="68" y="25"/>
                  </a:cubicBezTo>
                  <a:cubicBezTo>
                    <a:pt x="64" y="25"/>
                    <a:pt x="60" y="25"/>
                    <a:pt x="56" y="26"/>
                  </a:cubicBezTo>
                  <a:cubicBezTo>
                    <a:pt x="53" y="27"/>
                    <a:pt x="50" y="28"/>
                    <a:pt x="47" y="29"/>
                  </a:cubicBezTo>
                  <a:cubicBezTo>
                    <a:pt x="44" y="31"/>
                    <a:pt x="42" y="33"/>
                    <a:pt x="41" y="35"/>
                  </a:cubicBezTo>
                  <a:cubicBezTo>
                    <a:pt x="40" y="37"/>
                    <a:pt x="39" y="39"/>
                    <a:pt x="39" y="42"/>
                  </a:cubicBezTo>
                  <a:cubicBezTo>
                    <a:pt x="39" y="46"/>
                    <a:pt x="40" y="49"/>
                    <a:pt x="42" y="51"/>
                  </a:cubicBezTo>
                  <a:cubicBezTo>
                    <a:pt x="44" y="54"/>
                    <a:pt x="46" y="56"/>
                    <a:pt x="49" y="57"/>
                  </a:cubicBezTo>
                  <a:cubicBezTo>
                    <a:pt x="52" y="59"/>
                    <a:pt x="56" y="60"/>
                    <a:pt x="60" y="61"/>
                  </a:cubicBezTo>
                  <a:cubicBezTo>
                    <a:pt x="64" y="62"/>
                    <a:pt x="69" y="62"/>
                    <a:pt x="73" y="62"/>
                  </a:cubicBezTo>
                  <a:cubicBezTo>
                    <a:pt x="74" y="62"/>
                    <a:pt x="76" y="62"/>
                    <a:pt x="78" y="62"/>
                  </a:cubicBezTo>
                  <a:cubicBezTo>
                    <a:pt x="80" y="62"/>
                    <a:pt x="82" y="62"/>
                    <a:pt x="84" y="62"/>
                  </a:cubicBezTo>
                  <a:cubicBezTo>
                    <a:pt x="86" y="62"/>
                    <a:pt x="88" y="62"/>
                    <a:pt x="90" y="62"/>
                  </a:cubicBezTo>
                  <a:cubicBezTo>
                    <a:pt x="92" y="61"/>
                    <a:pt x="93" y="61"/>
                    <a:pt x="94" y="61"/>
                  </a:cubicBezTo>
                  <a:cubicBezTo>
                    <a:pt x="94" y="86"/>
                    <a:pt x="94" y="86"/>
                    <a:pt x="94" y="86"/>
                  </a:cubicBezTo>
                  <a:cubicBezTo>
                    <a:pt x="93" y="85"/>
                    <a:pt x="90" y="85"/>
                    <a:pt x="87" y="85"/>
                  </a:cubicBezTo>
                  <a:cubicBezTo>
                    <a:pt x="83" y="85"/>
                    <a:pt x="79" y="85"/>
                    <a:pt x="74" y="85"/>
                  </a:cubicBezTo>
                  <a:cubicBezTo>
                    <a:pt x="61" y="85"/>
                    <a:pt x="51" y="86"/>
                    <a:pt x="44" y="90"/>
                  </a:cubicBezTo>
                  <a:cubicBezTo>
                    <a:pt x="37" y="93"/>
                    <a:pt x="34" y="98"/>
                    <a:pt x="34" y="105"/>
                  </a:cubicBezTo>
                  <a:cubicBezTo>
                    <a:pt x="34" y="108"/>
                    <a:pt x="35" y="111"/>
                    <a:pt x="36" y="113"/>
                  </a:cubicBezTo>
                  <a:cubicBezTo>
                    <a:pt x="37" y="116"/>
                    <a:pt x="39" y="118"/>
                    <a:pt x="42" y="120"/>
                  </a:cubicBezTo>
                  <a:cubicBezTo>
                    <a:pt x="45" y="122"/>
                    <a:pt x="48" y="123"/>
                    <a:pt x="53" y="124"/>
                  </a:cubicBezTo>
                  <a:cubicBezTo>
                    <a:pt x="57" y="125"/>
                    <a:pt x="62" y="126"/>
                    <a:pt x="68" y="126"/>
                  </a:cubicBezTo>
                  <a:cubicBezTo>
                    <a:pt x="72" y="126"/>
                    <a:pt x="76" y="126"/>
                    <a:pt x="80" y="125"/>
                  </a:cubicBezTo>
                  <a:cubicBezTo>
                    <a:pt x="84" y="125"/>
                    <a:pt x="88" y="124"/>
                    <a:pt x="91" y="123"/>
                  </a:cubicBezTo>
                  <a:cubicBezTo>
                    <a:pt x="95" y="122"/>
                    <a:pt x="99" y="122"/>
                    <a:pt x="103" y="120"/>
                  </a:cubicBezTo>
                  <a:cubicBezTo>
                    <a:pt x="106" y="119"/>
                    <a:pt x="110" y="118"/>
                    <a:pt x="113" y="117"/>
                  </a:cubicBezTo>
                  <a:cubicBezTo>
                    <a:pt x="113" y="143"/>
                    <a:pt x="113" y="143"/>
                    <a:pt x="113" y="143"/>
                  </a:cubicBezTo>
                  <a:cubicBezTo>
                    <a:pt x="109" y="144"/>
                    <a:pt x="106" y="145"/>
                    <a:pt x="102" y="146"/>
                  </a:cubicBez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648" name="Freeform 23">
              <a:extLst>
                <a:ext uri="{FF2B5EF4-FFF2-40B4-BE49-F238E27FC236}">
                  <a16:creationId xmlns:a16="http://schemas.microsoft.com/office/drawing/2014/main" id="{32382120-12E5-4CE5-8D0B-8C1CD0734E73}"/>
                </a:ext>
              </a:extLst>
            </p:cNvPr>
            <p:cNvSpPr>
              <a:spLocks/>
            </p:cNvSpPr>
            <p:nvPr/>
          </p:nvSpPr>
          <p:spPr bwMode="black">
            <a:xfrm>
              <a:off x="7778428" y="5012890"/>
              <a:ext cx="123701" cy="118943"/>
            </a:xfrm>
            <a:custGeom>
              <a:avLst/>
              <a:gdLst/>
              <a:ahLst/>
              <a:cxnLst>
                <a:cxn ang="0">
                  <a:pos x="20" y="0"/>
                </a:cxn>
                <a:cxn ang="0">
                  <a:pos x="44" y="8"/>
                </a:cxn>
                <a:cxn ang="0">
                  <a:pos x="51" y="35"/>
                </a:cxn>
                <a:cxn ang="0">
                  <a:pos x="51" y="79"/>
                </a:cxn>
                <a:cxn ang="0">
                  <a:pos x="60" y="111"/>
                </a:cxn>
                <a:cxn ang="0">
                  <a:pos x="87" y="121"/>
                </a:cxn>
                <a:cxn ang="0">
                  <a:pos x="101" y="118"/>
                </a:cxn>
                <a:cxn ang="0">
                  <a:pos x="112" y="110"/>
                </a:cxn>
                <a:cxn ang="0">
                  <a:pos x="119" y="97"/>
                </a:cxn>
                <a:cxn ang="0">
                  <a:pos x="121" y="77"/>
                </a:cxn>
                <a:cxn ang="0">
                  <a:pos x="117" y="38"/>
                </a:cxn>
                <a:cxn ang="0">
                  <a:pos x="104" y="0"/>
                </a:cxn>
                <a:cxn ang="0">
                  <a:pos x="138" y="0"/>
                </a:cxn>
                <a:cxn ang="0">
                  <a:pos x="150" y="37"/>
                </a:cxn>
                <a:cxn ang="0">
                  <a:pos x="154" y="75"/>
                </a:cxn>
                <a:cxn ang="0">
                  <a:pos x="150" y="106"/>
                </a:cxn>
                <a:cxn ang="0">
                  <a:pos x="136" y="129"/>
                </a:cxn>
                <a:cxn ang="0">
                  <a:pos x="114" y="143"/>
                </a:cxn>
                <a:cxn ang="0">
                  <a:pos x="86" y="148"/>
                </a:cxn>
                <a:cxn ang="0">
                  <a:pos x="54" y="142"/>
                </a:cxn>
                <a:cxn ang="0">
                  <a:pos x="34" y="128"/>
                </a:cxn>
                <a:cxn ang="0">
                  <a:pos x="22" y="107"/>
                </a:cxn>
                <a:cxn ang="0">
                  <a:pos x="18" y="82"/>
                </a:cxn>
                <a:cxn ang="0">
                  <a:pos x="18" y="45"/>
                </a:cxn>
                <a:cxn ang="0">
                  <a:pos x="16" y="30"/>
                </a:cxn>
                <a:cxn ang="0">
                  <a:pos x="8" y="25"/>
                </a:cxn>
                <a:cxn ang="0">
                  <a:pos x="4" y="26"/>
                </a:cxn>
                <a:cxn ang="0">
                  <a:pos x="0" y="26"/>
                </a:cxn>
                <a:cxn ang="0">
                  <a:pos x="0" y="3"/>
                </a:cxn>
                <a:cxn ang="0">
                  <a:pos x="8" y="0"/>
                </a:cxn>
                <a:cxn ang="0">
                  <a:pos x="20" y="0"/>
                </a:cxn>
              </a:cxnLst>
              <a:rect l="0" t="0" r="r" b="b"/>
              <a:pathLst>
                <a:path w="154" h="148">
                  <a:moveTo>
                    <a:pt x="20" y="0"/>
                  </a:moveTo>
                  <a:cubicBezTo>
                    <a:pt x="31" y="0"/>
                    <a:pt x="39" y="2"/>
                    <a:pt x="44" y="8"/>
                  </a:cubicBezTo>
                  <a:cubicBezTo>
                    <a:pt x="49" y="14"/>
                    <a:pt x="51" y="23"/>
                    <a:pt x="51" y="35"/>
                  </a:cubicBezTo>
                  <a:cubicBezTo>
                    <a:pt x="51" y="79"/>
                    <a:pt x="51" y="79"/>
                    <a:pt x="51" y="79"/>
                  </a:cubicBezTo>
                  <a:cubicBezTo>
                    <a:pt x="51" y="93"/>
                    <a:pt x="54" y="104"/>
                    <a:pt x="60" y="111"/>
                  </a:cubicBezTo>
                  <a:cubicBezTo>
                    <a:pt x="66" y="118"/>
                    <a:pt x="75" y="121"/>
                    <a:pt x="87" y="121"/>
                  </a:cubicBezTo>
                  <a:cubicBezTo>
                    <a:pt x="92" y="121"/>
                    <a:pt x="97" y="120"/>
                    <a:pt x="101" y="118"/>
                  </a:cubicBezTo>
                  <a:cubicBezTo>
                    <a:pt x="105" y="117"/>
                    <a:pt x="109" y="114"/>
                    <a:pt x="112" y="110"/>
                  </a:cubicBezTo>
                  <a:cubicBezTo>
                    <a:pt x="115" y="107"/>
                    <a:pt x="117" y="102"/>
                    <a:pt x="119" y="97"/>
                  </a:cubicBezTo>
                  <a:cubicBezTo>
                    <a:pt x="120" y="91"/>
                    <a:pt x="121" y="85"/>
                    <a:pt x="121" y="77"/>
                  </a:cubicBezTo>
                  <a:cubicBezTo>
                    <a:pt x="121" y="64"/>
                    <a:pt x="120" y="51"/>
                    <a:pt x="117" y="38"/>
                  </a:cubicBezTo>
                  <a:cubicBezTo>
                    <a:pt x="114" y="25"/>
                    <a:pt x="109" y="13"/>
                    <a:pt x="104" y="0"/>
                  </a:cubicBezTo>
                  <a:cubicBezTo>
                    <a:pt x="138" y="0"/>
                    <a:pt x="138" y="0"/>
                    <a:pt x="138" y="0"/>
                  </a:cubicBezTo>
                  <a:cubicBezTo>
                    <a:pt x="144" y="12"/>
                    <a:pt x="148" y="24"/>
                    <a:pt x="150" y="37"/>
                  </a:cubicBezTo>
                  <a:cubicBezTo>
                    <a:pt x="153" y="49"/>
                    <a:pt x="154" y="62"/>
                    <a:pt x="154" y="75"/>
                  </a:cubicBezTo>
                  <a:cubicBezTo>
                    <a:pt x="154" y="87"/>
                    <a:pt x="153" y="97"/>
                    <a:pt x="150" y="106"/>
                  </a:cubicBezTo>
                  <a:cubicBezTo>
                    <a:pt x="147" y="115"/>
                    <a:pt x="142" y="123"/>
                    <a:pt x="136" y="129"/>
                  </a:cubicBezTo>
                  <a:cubicBezTo>
                    <a:pt x="130" y="135"/>
                    <a:pt x="123" y="140"/>
                    <a:pt x="114" y="143"/>
                  </a:cubicBezTo>
                  <a:cubicBezTo>
                    <a:pt x="106" y="146"/>
                    <a:pt x="96" y="148"/>
                    <a:pt x="86" y="148"/>
                  </a:cubicBezTo>
                  <a:cubicBezTo>
                    <a:pt x="73" y="148"/>
                    <a:pt x="63" y="146"/>
                    <a:pt x="54" y="142"/>
                  </a:cubicBezTo>
                  <a:cubicBezTo>
                    <a:pt x="46" y="139"/>
                    <a:pt x="39" y="134"/>
                    <a:pt x="34" y="128"/>
                  </a:cubicBezTo>
                  <a:cubicBezTo>
                    <a:pt x="28" y="122"/>
                    <a:pt x="24" y="115"/>
                    <a:pt x="22" y="107"/>
                  </a:cubicBezTo>
                  <a:cubicBezTo>
                    <a:pt x="20" y="99"/>
                    <a:pt x="18" y="91"/>
                    <a:pt x="18" y="82"/>
                  </a:cubicBezTo>
                  <a:cubicBezTo>
                    <a:pt x="18" y="45"/>
                    <a:pt x="18" y="45"/>
                    <a:pt x="18" y="45"/>
                  </a:cubicBezTo>
                  <a:cubicBezTo>
                    <a:pt x="18" y="38"/>
                    <a:pt x="18" y="33"/>
                    <a:pt x="16" y="30"/>
                  </a:cubicBezTo>
                  <a:cubicBezTo>
                    <a:pt x="14" y="27"/>
                    <a:pt x="11" y="25"/>
                    <a:pt x="8" y="25"/>
                  </a:cubicBezTo>
                  <a:cubicBezTo>
                    <a:pt x="7" y="25"/>
                    <a:pt x="5" y="25"/>
                    <a:pt x="4" y="26"/>
                  </a:cubicBezTo>
                  <a:cubicBezTo>
                    <a:pt x="3" y="26"/>
                    <a:pt x="1" y="26"/>
                    <a:pt x="0" y="26"/>
                  </a:cubicBezTo>
                  <a:cubicBezTo>
                    <a:pt x="0" y="3"/>
                    <a:pt x="0" y="3"/>
                    <a:pt x="0" y="3"/>
                  </a:cubicBezTo>
                  <a:cubicBezTo>
                    <a:pt x="2" y="2"/>
                    <a:pt x="5" y="1"/>
                    <a:pt x="8" y="0"/>
                  </a:cubicBezTo>
                  <a:cubicBezTo>
                    <a:pt x="11" y="0"/>
                    <a:pt x="15" y="0"/>
                    <a:pt x="20" y="0"/>
                  </a:cubicBez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649" name="Freeform 24">
              <a:extLst>
                <a:ext uri="{FF2B5EF4-FFF2-40B4-BE49-F238E27FC236}">
                  <a16:creationId xmlns:a16="http://schemas.microsoft.com/office/drawing/2014/main" id="{5CCF428D-9513-4144-908C-2A4FD48AAFA2}"/>
                </a:ext>
              </a:extLst>
            </p:cNvPr>
            <p:cNvSpPr>
              <a:spLocks/>
            </p:cNvSpPr>
            <p:nvPr/>
          </p:nvSpPr>
          <p:spPr bwMode="black">
            <a:xfrm>
              <a:off x="7904508" y="5010511"/>
              <a:ext cx="126080" cy="171618"/>
            </a:xfrm>
            <a:custGeom>
              <a:avLst/>
              <a:gdLst/>
              <a:ahLst/>
              <a:cxnLst>
                <a:cxn ang="0">
                  <a:pos x="151" y="214"/>
                </a:cxn>
                <a:cxn ang="0">
                  <a:pos x="142" y="214"/>
                </a:cxn>
                <a:cxn ang="0">
                  <a:pos x="127" y="212"/>
                </a:cxn>
                <a:cxn ang="0">
                  <a:pos x="115" y="204"/>
                </a:cxn>
                <a:cxn ang="0">
                  <a:pos x="105" y="190"/>
                </a:cxn>
                <a:cxn ang="0">
                  <a:pos x="95" y="170"/>
                </a:cxn>
                <a:cxn ang="0">
                  <a:pos x="77" y="128"/>
                </a:cxn>
                <a:cxn ang="0">
                  <a:pos x="36" y="212"/>
                </a:cxn>
                <a:cxn ang="0">
                  <a:pos x="0" y="212"/>
                </a:cxn>
                <a:cxn ang="0">
                  <a:pos x="63" y="99"/>
                </a:cxn>
                <a:cxn ang="0">
                  <a:pos x="41" y="51"/>
                </a:cxn>
                <a:cxn ang="0">
                  <a:pos x="30" y="32"/>
                </a:cxn>
                <a:cxn ang="0">
                  <a:pos x="18" y="26"/>
                </a:cxn>
                <a:cxn ang="0">
                  <a:pos x="9" y="28"/>
                </a:cxn>
                <a:cxn ang="0">
                  <a:pos x="9" y="2"/>
                </a:cxn>
                <a:cxn ang="0">
                  <a:pos x="16" y="0"/>
                </a:cxn>
                <a:cxn ang="0">
                  <a:pos x="24" y="0"/>
                </a:cxn>
                <a:cxn ang="0">
                  <a:pos x="37" y="2"/>
                </a:cxn>
                <a:cxn ang="0">
                  <a:pos x="47" y="7"/>
                </a:cxn>
                <a:cxn ang="0">
                  <a:pos x="55" y="16"/>
                </a:cxn>
                <a:cxn ang="0">
                  <a:pos x="63" y="30"/>
                </a:cxn>
                <a:cxn ang="0">
                  <a:pos x="80" y="71"/>
                </a:cxn>
                <a:cxn ang="0">
                  <a:pos x="112" y="3"/>
                </a:cxn>
                <a:cxn ang="0">
                  <a:pos x="148" y="3"/>
                </a:cxn>
                <a:cxn ang="0">
                  <a:pos x="95" y="100"/>
                </a:cxn>
                <a:cxn ang="0">
                  <a:pos x="122" y="161"/>
                </a:cxn>
                <a:cxn ang="0">
                  <a:pos x="134" y="181"/>
                </a:cxn>
                <a:cxn ang="0">
                  <a:pos x="148" y="188"/>
                </a:cxn>
                <a:cxn ang="0">
                  <a:pos x="153" y="188"/>
                </a:cxn>
                <a:cxn ang="0">
                  <a:pos x="157" y="187"/>
                </a:cxn>
                <a:cxn ang="0">
                  <a:pos x="157" y="212"/>
                </a:cxn>
                <a:cxn ang="0">
                  <a:pos x="151" y="214"/>
                </a:cxn>
              </a:cxnLst>
              <a:rect l="0" t="0" r="r" b="b"/>
              <a:pathLst>
                <a:path w="157" h="214">
                  <a:moveTo>
                    <a:pt x="151" y="214"/>
                  </a:moveTo>
                  <a:cubicBezTo>
                    <a:pt x="148" y="214"/>
                    <a:pt x="145" y="214"/>
                    <a:pt x="142" y="214"/>
                  </a:cubicBezTo>
                  <a:cubicBezTo>
                    <a:pt x="137" y="214"/>
                    <a:pt x="132" y="214"/>
                    <a:pt x="127" y="212"/>
                  </a:cubicBezTo>
                  <a:cubicBezTo>
                    <a:pt x="123" y="210"/>
                    <a:pt x="119" y="208"/>
                    <a:pt x="115" y="204"/>
                  </a:cubicBezTo>
                  <a:cubicBezTo>
                    <a:pt x="112" y="200"/>
                    <a:pt x="108" y="196"/>
                    <a:pt x="105" y="190"/>
                  </a:cubicBezTo>
                  <a:cubicBezTo>
                    <a:pt x="102" y="185"/>
                    <a:pt x="98" y="178"/>
                    <a:pt x="95" y="170"/>
                  </a:cubicBezTo>
                  <a:cubicBezTo>
                    <a:pt x="77" y="128"/>
                    <a:pt x="77" y="128"/>
                    <a:pt x="77" y="128"/>
                  </a:cubicBezTo>
                  <a:cubicBezTo>
                    <a:pt x="36" y="212"/>
                    <a:pt x="36" y="212"/>
                    <a:pt x="36" y="212"/>
                  </a:cubicBezTo>
                  <a:cubicBezTo>
                    <a:pt x="0" y="212"/>
                    <a:pt x="0" y="212"/>
                    <a:pt x="0" y="212"/>
                  </a:cubicBezTo>
                  <a:cubicBezTo>
                    <a:pt x="63" y="99"/>
                    <a:pt x="63" y="99"/>
                    <a:pt x="63" y="99"/>
                  </a:cubicBezTo>
                  <a:cubicBezTo>
                    <a:pt x="41" y="51"/>
                    <a:pt x="41" y="51"/>
                    <a:pt x="41" y="51"/>
                  </a:cubicBezTo>
                  <a:cubicBezTo>
                    <a:pt x="37" y="42"/>
                    <a:pt x="33" y="36"/>
                    <a:pt x="30" y="32"/>
                  </a:cubicBezTo>
                  <a:cubicBezTo>
                    <a:pt x="27" y="28"/>
                    <a:pt x="23" y="26"/>
                    <a:pt x="18" y="26"/>
                  </a:cubicBezTo>
                  <a:cubicBezTo>
                    <a:pt x="15" y="26"/>
                    <a:pt x="12" y="26"/>
                    <a:pt x="9" y="28"/>
                  </a:cubicBezTo>
                  <a:cubicBezTo>
                    <a:pt x="9" y="2"/>
                    <a:pt x="9" y="2"/>
                    <a:pt x="9" y="2"/>
                  </a:cubicBezTo>
                  <a:cubicBezTo>
                    <a:pt x="11" y="1"/>
                    <a:pt x="13" y="1"/>
                    <a:pt x="16" y="0"/>
                  </a:cubicBezTo>
                  <a:cubicBezTo>
                    <a:pt x="19" y="0"/>
                    <a:pt x="21" y="0"/>
                    <a:pt x="24" y="0"/>
                  </a:cubicBezTo>
                  <a:cubicBezTo>
                    <a:pt x="29" y="0"/>
                    <a:pt x="33" y="0"/>
                    <a:pt x="37" y="2"/>
                  </a:cubicBezTo>
                  <a:cubicBezTo>
                    <a:pt x="40" y="3"/>
                    <a:pt x="44" y="5"/>
                    <a:pt x="47" y="7"/>
                  </a:cubicBezTo>
                  <a:cubicBezTo>
                    <a:pt x="50" y="10"/>
                    <a:pt x="53" y="13"/>
                    <a:pt x="55" y="16"/>
                  </a:cubicBezTo>
                  <a:cubicBezTo>
                    <a:pt x="58" y="20"/>
                    <a:pt x="60" y="25"/>
                    <a:pt x="63" y="30"/>
                  </a:cubicBezTo>
                  <a:cubicBezTo>
                    <a:pt x="80" y="71"/>
                    <a:pt x="80" y="71"/>
                    <a:pt x="80" y="71"/>
                  </a:cubicBezTo>
                  <a:cubicBezTo>
                    <a:pt x="112" y="3"/>
                    <a:pt x="112" y="3"/>
                    <a:pt x="112" y="3"/>
                  </a:cubicBezTo>
                  <a:cubicBezTo>
                    <a:pt x="148" y="3"/>
                    <a:pt x="148" y="3"/>
                    <a:pt x="148" y="3"/>
                  </a:cubicBezTo>
                  <a:cubicBezTo>
                    <a:pt x="95" y="100"/>
                    <a:pt x="95" y="100"/>
                    <a:pt x="95" y="100"/>
                  </a:cubicBezTo>
                  <a:cubicBezTo>
                    <a:pt x="122" y="161"/>
                    <a:pt x="122" y="161"/>
                    <a:pt x="122" y="161"/>
                  </a:cubicBezTo>
                  <a:cubicBezTo>
                    <a:pt x="126" y="169"/>
                    <a:pt x="130" y="176"/>
                    <a:pt x="134" y="181"/>
                  </a:cubicBezTo>
                  <a:cubicBezTo>
                    <a:pt x="138" y="186"/>
                    <a:pt x="143" y="188"/>
                    <a:pt x="148" y="188"/>
                  </a:cubicBezTo>
                  <a:cubicBezTo>
                    <a:pt x="150" y="188"/>
                    <a:pt x="152" y="188"/>
                    <a:pt x="153" y="188"/>
                  </a:cubicBezTo>
                  <a:cubicBezTo>
                    <a:pt x="154" y="188"/>
                    <a:pt x="155" y="187"/>
                    <a:pt x="157" y="187"/>
                  </a:cubicBezTo>
                  <a:cubicBezTo>
                    <a:pt x="157" y="212"/>
                    <a:pt x="157" y="212"/>
                    <a:pt x="157" y="212"/>
                  </a:cubicBezTo>
                  <a:cubicBezTo>
                    <a:pt x="155" y="213"/>
                    <a:pt x="153" y="213"/>
                    <a:pt x="151" y="214"/>
                  </a:cubicBez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650" name="Freeform 25">
              <a:extLst>
                <a:ext uri="{FF2B5EF4-FFF2-40B4-BE49-F238E27FC236}">
                  <a16:creationId xmlns:a16="http://schemas.microsoft.com/office/drawing/2014/main" id="{241C1A12-F3E1-4ACD-953B-5952601A335E}"/>
                </a:ext>
              </a:extLst>
            </p:cNvPr>
            <p:cNvSpPr>
              <a:spLocks noEditPoints="1"/>
            </p:cNvSpPr>
            <p:nvPr/>
          </p:nvSpPr>
          <p:spPr bwMode="black">
            <a:xfrm>
              <a:off x="8026510" y="5010511"/>
              <a:ext cx="131857" cy="121322"/>
            </a:xfrm>
            <a:custGeom>
              <a:avLst/>
              <a:gdLst/>
              <a:ahLst/>
              <a:cxnLst>
                <a:cxn ang="0">
                  <a:pos x="156" y="148"/>
                </a:cxn>
                <a:cxn ang="0">
                  <a:pos x="145" y="149"/>
                </a:cxn>
                <a:cxn ang="0">
                  <a:pos x="134" y="147"/>
                </a:cxn>
                <a:cxn ang="0">
                  <a:pos x="126" y="140"/>
                </a:cxn>
                <a:cxn ang="0">
                  <a:pos x="120" y="128"/>
                </a:cxn>
                <a:cxn ang="0">
                  <a:pos x="114" y="109"/>
                </a:cxn>
                <a:cxn ang="0">
                  <a:pos x="114" y="109"/>
                </a:cxn>
                <a:cxn ang="0">
                  <a:pos x="102" y="128"/>
                </a:cxn>
                <a:cxn ang="0">
                  <a:pos x="90" y="141"/>
                </a:cxn>
                <a:cxn ang="0">
                  <a:pos x="74" y="148"/>
                </a:cxn>
                <a:cxn ang="0">
                  <a:pos x="56" y="151"/>
                </a:cxn>
                <a:cxn ang="0">
                  <a:pos x="32" y="145"/>
                </a:cxn>
                <a:cxn ang="0">
                  <a:pos x="15" y="131"/>
                </a:cxn>
                <a:cxn ang="0">
                  <a:pos x="3" y="109"/>
                </a:cxn>
                <a:cxn ang="0">
                  <a:pos x="0" y="80"/>
                </a:cxn>
                <a:cxn ang="0">
                  <a:pos x="4" y="48"/>
                </a:cxn>
                <a:cxn ang="0">
                  <a:pos x="17" y="23"/>
                </a:cxn>
                <a:cxn ang="0">
                  <a:pos x="37" y="6"/>
                </a:cxn>
                <a:cxn ang="0">
                  <a:pos x="65" y="0"/>
                </a:cxn>
                <a:cxn ang="0">
                  <a:pos x="83" y="2"/>
                </a:cxn>
                <a:cxn ang="0">
                  <a:pos x="97" y="10"/>
                </a:cxn>
                <a:cxn ang="0">
                  <a:pos x="108" y="21"/>
                </a:cxn>
                <a:cxn ang="0">
                  <a:pos x="116" y="37"/>
                </a:cxn>
                <a:cxn ang="0">
                  <a:pos x="117" y="37"/>
                </a:cxn>
                <a:cxn ang="0">
                  <a:pos x="128" y="3"/>
                </a:cxn>
                <a:cxn ang="0">
                  <a:pos x="162" y="3"/>
                </a:cxn>
                <a:cxn ang="0">
                  <a:pos x="158" y="12"/>
                </a:cxn>
                <a:cxn ang="0">
                  <a:pos x="153" y="24"/>
                </a:cxn>
                <a:cxn ang="0">
                  <a:pos x="147" y="39"/>
                </a:cxn>
                <a:cxn ang="0">
                  <a:pos x="141" y="54"/>
                </a:cxn>
                <a:cxn ang="0">
                  <a:pos x="135" y="67"/>
                </a:cxn>
                <a:cxn ang="0">
                  <a:pos x="132" y="76"/>
                </a:cxn>
                <a:cxn ang="0">
                  <a:pos x="138" y="99"/>
                </a:cxn>
                <a:cxn ang="0">
                  <a:pos x="143" y="114"/>
                </a:cxn>
                <a:cxn ang="0">
                  <a:pos x="148" y="121"/>
                </a:cxn>
                <a:cxn ang="0">
                  <a:pos x="154" y="123"/>
                </a:cxn>
                <a:cxn ang="0">
                  <a:pos x="159" y="123"/>
                </a:cxn>
                <a:cxn ang="0">
                  <a:pos x="164" y="121"/>
                </a:cxn>
                <a:cxn ang="0">
                  <a:pos x="164" y="146"/>
                </a:cxn>
                <a:cxn ang="0">
                  <a:pos x="156" y="148"/>
                </a:cxn>
                <a:cxn ang="0">
                  <a:pos x="33" y="78"/>
                </a:cxn>
                <a:cxn ang="0">
                  <a:pos x="41" y="113"/>
                </a:cxn>
                <a:cxn ang="0">
                  <a:pos x="64" y="125"/>
                </a:cxn>
                <a:cxn ang="0">
                  <a:pos x="77" y="121"/>
                </a:cxn>
                <a:cxn ang="0">
                  <a:pos x="87" y="112"/>
                </a:cxn>
                <a:cxn ang="0">
                  <a:pos x="95" y="98"/>
                </a:cxn>
                <a:cxn ang="0">
                  <a:pos x="102" y="82"/>
                </a:cxn>
                <a:cxn ang="0">
                  <a:pos x="105" y="74"/>
                </a:cxn>
                <a:cxn ang="0">
                  <a:pos x="99" y="54"/>
                </a:cxn>
                <a:cxn ang="0">
                  <a:pos x="91" y="39"/>
                </a:cxn>
                <a:cxn ang="0">
                  <a:pos x="82" y="29"/>
                </a:cxn>
                <a:cxn ang="0">
                  <a:pos x="69" y="26"/>
                </a:cxn>
                <a:cxn ang="0">
                  <a:pos x="54" y="29"/>
                </a:cxn>
                <a:cxn ang="0">
                  <a:pos x="43" y="40"/>
                </a:cxn>
                <a:cxn ang="0">
                  <a:pos x="36" y="57"/>
                </a:cxn>
                <a:cxn ang="0">
                  <a:pos x="33" y="78"/>
                </a:cxn>
              </a:cxnLst>
              <a:rect l="0" t="0" r="r" b="b"/>
              <a:pathLst>
                <a:path w="164" h="151">
                  <a:moveTo>
                    <a:pt x="156" y="148"/>
                  </a:moveTo>
                  <a:cubicBezTo>
                    <a:pt x="153" y="149"/>
                    <a:pt x="149" y="149"/>
                    <a:pt x="145" y="149"/>
                  </a:cubicBezTo>
                  <a:cubicBezTo>
                    <a:pt x="141" y="149"/>
                    <a:pt x="137" y="148"/>
                    <a:pt x="134" y="147"/>
                  </a:cubicBezTo>
                  <a:cubicBezTo>
                    <a:pt x="131" y="146"/>
                    <a:pt x="129" y="143"/>
                    <a:pt x="126" y="140"/>
                  </a:cubicBezTo>
                  <a:cubicBezTo>
                    <a:pt x="124" y="137"/>
                    <a:pt x="122" y="133"/>
                    <a:pt x="120" y="128"/>
                  </a:cubicBezTo>
                  <a:cubicBezTo>
                    <a:pt x="118" y="123"/>
                    <a:pt x="116" y="117"/>
                    <a:pt x="114" y="109"/>
                  </a:cubicBezTo>
                  <a:cubicBezTo>
                    <a:pt x="114" y="109"/>
                    <a:pt x="114" y="109"/>
                    <a:pt x="114" y="109"/>
                  </a:cubicBezTo>
                  <a:cubicBezTo>
                    <a:pt x="110" y="117"/>
                    <a:pt x="106" y="123"/>
                    <a:pt x="102" y="128"/>
                  </a:cubicBezTo>
                  <a:cubicBezTo>
                    <a:pt x="99" y="133"/>
                    <a:pt x="94" y="137"/>
                    <a:pt x="90" y="141"/>
                  </a:cubicBezTo>
                  <a:cubicBezTo>
                    <a:pt x="85" y="144"/>
                    <a:pt x="80" y="147"/>
                    <a:pt x="74" y="148"/>
                  </a:cubicBezTo>
                  <a:cubicBezTo>
                    <a:pt x="69" y="150"/>
                    <a:pt x="63" y="151"/>
                    <a:pt x="56" y="151"/>
                  </a:cubicBezTo>
                  <a:cubicBezTo>
                    <a:pt x="47" y="151"/>
                    <a:pt x="39" y="149"/>
                    <a:pt x="32" y="145"/>
                  </a:cubicBezTo>
                  <a:cubicBezTo>
                    <a:pt x="25" y="142"/>
                    <a:pt x="19" y="137"/>
                    <a:pt x="15" y="131"/>
                  </a:cubicBezTo>
                  <a:cubicBezTo>
                    <a:pt x="10" y="125"/>
                    <a:pt x="6" y="117"/>
                    <a:pt x="3" y="109"/>
                  </a:cubicBezTo>
                  <a:cubicBezTo>
                    <a:pt x="1" y="100"/>
                    <a:pt x="0" y="91"/>
                    <a:pt x="0" y="80"/>
                  </a:cubicBezTo>
                  <a:cubicBezTo>
                    <a:pt x="0" y="68"/>
                    <a:pt x="1" y="58"/>
                    <a:pt x="4" y="48"/>
                  </a:cubicBezTo>
                  <a:cubicBezTo>
                    <a:pt x="7" y="38"/>
                    <a:pt x="11" y="30"/>
                    <a:pt x="17" y="23"/>
                  </a:cubicBezTo>
                  <a:cubicBezTo>
                    <a:pt x="22" y="15"/>
                    <a:pt x="29" y="10"/>
                    <a:pt x="37" y="6"/>
                  </a:cubicBezTo>
                  <a:cubicBezTo>
                    <a:pt x="45" y="2"/>
                    <a:pt x="54" y="0"/>
                    <a:pt x="65" y="0"/>
                  </a:cubicBezTo>
                  <a:cubicBezTo>
                    <a:pt x="72" y="0"/>
                    <a:pt x="78" y="1"/>
                    <a:pt x="83" y="2"/>
                  </a:cubicBezTo>
                  <a:cubicBezTo>
                    <a:pt x="89" y="4"/>
                    <a:pt x="93" y="7"/>
                    <a:pt x="97" y="10"/>
                  </a:cubicBezTo>
                  <a:cubicBezTo>
                    <a:pt x="102" y="13"/>
                    <a:pt x="105" y="17"/>
                    <a:pt x="108" y="21"/>
                  </a:cubicBezTo>
                  <a:cubicBezTo>
                    <a:pt x="111" y="26"/>
                    <a:pt x="114" y="31"/>
                    <a:pt x="116" y="37"/>
                  </a:cubicBezTo>
                  <a:cubicBezTo>
                    <a:pt x="117" y="37"/>
                    <a:pt x="117" y="37"/>
                    <a:pt x="117" y="37"/>
                  </a:cubicBezTo>
                  <a:cubicBezTo>
                    <a:pt x="128" y="3"/>
                    <a:pt x="128" y="3"/>
                    <a:pt x="128" y="3"/>
                  </a:cubicBezTo>
                  <a:cubicBezTo>
                    <a:pt x="162" y="3"/>
                    <a:pt x="162" y="3"/>
                    <a:pt x="162" y="3"/>
                  </a:cubicBezTo>
                  <a:cubicBezTo>
                    <a:pt x="161" y="5"/>
                    <a:pt x="160" y="8"/>
                    <a:pt x="158" y="12"/>
                  </a:cubicBezTo>
                  <a:cubicBezTo>
                    <a:pt x="157" y="15"/>
                    <a:pt x="155" y="20"/>
                    <a:pt x="153" y="24"/>
                  </a:cubicBezTo>
                  <a:cubicBezTo>
                    <a:pt x="151" y="29"/>
                    <a:pt x="149" y="34"/>
                    <a:pt x="147" y="39"/>
                  </a:cubicBezTo>
                  <a:cubicBezTo>
                    <a:pt x="145" y="44"/>
                    <a:pt x="143" y="49"/>
                    <a:pt x="141" y="54"/>
                  </a:cubicBezTo>
                  <a:cubicBezTo>
                    <a:pt x="139" y="59"/>
                    <a:pt x="137" y="63"/>
                    <a:pt x="135" y="67"/>
                  </a:cubicBezTo>
                  <a:cubicBezTo>
                    <a:pt x="134" y="71"/>
                    <a:pt x="133" y="74"/>
                    <a:pt x="132" y="76"/>
                  </a:cubicBezTo>
                  <a:cubicBezTo>
                    <a:pt x="134" y="85"/>
                    <a:pt x="136" y="93"/>
                    <a:pt x="138" y="99"/>
                  </a:cubicBezTo>
                  <a:cubicBezTo>
                    <a:pt x="139" y="105"/>
                    <a:pt x="141" y="110"/>
                    <a:pt x="143" y="114"/>
                  </a:cubicBezTo>
                  <a:cubicBezTo>
                    <a:pt x="145" y="117"/>
                    <a:pt x="146" y="120"/>
                    <a:pt x="148" y="121"/>
                  </a:cubicBezTo>
                  <a:cubicBezTo>
                    <a:pt x="150" y="123"/>
                    <a:pt x="152" y="123"/>
                    <a:pt x="154" y="123"/>
                  </a:cubicBezTo>
                  <a:cubicBezTo>
                    <a:pt x="155" y="123"/>
                    <a:pt x="157" y="123"/>
                    <a:pt x="159" y="123"/>
                  </a:cubicBezTo>
                  <a:cubicBezTo>
                    <a:pt x="160" y="123"/>
                    <a:pt x="162" y="122"/>
                    <a:pt x="164" y="121"/>
                  </a:cubicBezTo>
                  <a:cubicBezTo>
                    <a:pt x="164" y="146"/>
                    <a:pt x="164" y="146"/>
                    <a:pt x="164" y="146"/>
                  </a:cubicBezTo>
                  <a:cubicBezTo>
                    <a:pt x="162" y="147"/>
                    <a:pt x="159" y="147"/>
                    <a:pt x="156" y="148"/>
                  </a:cubicBezTo>
                  <a:close/>
                  <a:moveTo>
                    <a:pt x="33" y="78"/>
                  </a:moveTo>
                  <a:cubicBezTo>
                    <a:pt x="33" y="94"/>
                    <a:pt x="36" y="105"/>
                    <a:pt x="41" y="113"/>
                  </a:cubicBezTo>
                  <a:cubicBezTo>
                    <a:pt x="47" y="121"/>
                    <a:pt x="55" y="125"/>
                    <a:pt x="64" y="125"/>
                  </a:cubicBezTo>
                  <a:cubicBezTo>
                    <a:pt x="69" y="125"/>
                    <a:pt x="73" y="123"/>
                    <a:pt x="77" y="121"/>
                  </a:cubicBezTo>
                  <a:cubicBezTo>
                    <a:pt x="80" y="119"/>
                    <a:pt x="84" y="116"/>
                    <a:pt x="87" y="112"/>
                  </a:cubicBezTo>
                  <a:cubicBezTo>
                    <a:pt x="90" y="108"/>
                    <a:pt x="93" y="103"/>
                    <a:pt x="95" y="98"/>
                  </a:cubicBezTo>
                  <a:cubicBezTo>
                    <a:pt x="98" y="93"/>
                    <a:pt x="100" y="88"/>
                    <a:pt x="102" y="82"/>
                  </a:cubicBezTo>
                  <a:cubicBezTo>
                    <a:pt x="105" y="74"/>
                    <a:pt x="105" y="74"/>
                    <a:pt x="105" y="74"/>
                  </a:cubicBezTo>
                  <a:cubicBezTo>
                    <a:pt x="103" y="67"/>
                    <a:pt x="101" y="60"/>
                    <a:pt x="99" y="54"/>
                  </a:cubicBezTo>
                  <a:cubicBezTo>
                    <a:pt x="97" y="48"/>
                    <a:pt x="94" y="43"/>
                    <a:pt x="91" y="39"/>
                  </a:cubicBezTo>
                  <a:cubicBezTo>
                    <a:pt x="89" y="35"/>
                    <a:pt x="85" y="32"/>
                    <a:pt x="82" y="29"/>
                  </a:cubicBezTo>
                  <a:cubicBezTo>
                    <a:pt x="78" y="27"/>
                    <a:pt x="74" y="26"/>
                    <a:pt x="69" y="26"/>
                  </a:cubicBezTo>
                  <a:cubicBezTo>
                    <a:pt x="64" y="26"/>
                    <a:pt x="59" y="27"/>
                    <a:pt x="54" y="29"/>
                  </a:cubicBezTo>
                  <a:cubicBezTo>
                    <a:pt x="50" y="32"/>
                    <a:pt x="46" y="35"/>
                    <a:pt x="43" y="40"/>
                  </a:cubicBezTo>
                  <a:cubicBezTo>
                    <a:pt x="40" y="44"/>
                    <a:pt x="37" y="50"/>
                    <a:pt x="36" y="57"/>
                  </a:cubicBezTo>
                  <a:cubicBezTo>
                    <a:pt x="34" y="63"/>
                    <a:pt x="33" y="70"/>
                    <a:pt x="33" y="78"/>
                  </a:cubicBez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651" name="Freeform 26">
              <a:extLst>
                <a:ext uri="{FF2B5EF4-FFF2-40B4-BE49-F238E27FC236}">
                  <a16:creationId xmlns:a16="http://schemas.microsoft.com/office/drawing/2014/main" id="{15E456E0-A22E-4A66-B498-49539C00DA6D}"/>
                </a:ext>
              </a:extLst>
            </p:cNvPr>
            <p:cNvSpPr>
              <a:spLocks noEditPoints="1"/>
            </p:cNvSpPr>
            <p:nvPr/>
          </p:nvSpPr>
          <p:spPr bwMode="black">
            <a:xfrm>
              <a:off x="8170941" y="5010511"/>
              <a:ext cx="113166" cy="162783"/>
            </a:xfrm>
            <a:custGeom>
              <a:avLst/>
              <a:gdLst/>
              <a:ahLst/>
              <a:cxnLst>
                <a:cxn ang="0">
                  <a:pos x="141" y="73"/>
                </a:cxn>
                <a:cxn ang="0">
                  <a:pos x="136" y="105"/>
                </a:cxn>
                <a:cxn ang="0">
                  <a:pos x="123" y="129"/>
                </a:cxn>
                <a:cxn ang="0">
                  <a:pos x="103" y="145"/>
                </a:cxn>
                <a:cxn ang="0">
                  <a:pos x="76" y="151"/>
                </a:cxn>
                <a:cxn ang="0">
                  <a:pos x="50" y="146"/>
                </a:cxn>
                <a:cxn ang="0">
                  <a:pos x="32" y="135"/>
                </a:cxn>
                <a:cxn ang="0">
                  <a:pos x="32" y="135"/>
                </a:cxn>
                <a:cxn ang="0">
                  <a:pos x="32" y="203"/>
                </a:cxn>
                <a:cxn ang="0">
                  <a:pos x="0" y="203"/>
                </a:cxn>
                <a:cxn ang="0">
                  <a:pos x="0" y="74"/>
                </a:cxn>
                <a:cxn ang="0">
                  <a:pos x="4" y="44"/>
                </a:cxn>
                <a:cxn ang="0">
                  <a:pos x="17" y="20"/>
                </a:cxn>
                <a:cxn ang="0">
                  <a:pos x="39" y="5"/>
                </a:cxn>
                <a:cxn ang="0">
                  <a:pos x="70" y="0"/>
                </a:cxn>
                <a:cxn ang="0">
                  <a:pos x="100" y="5"/>
                </a:cxn>
                <a:cxn ang="0">
                  <a:pos x="123" y="21"/>
                </a:cxn>
                <a:cxn ang="0">
                  <a:pos x="136" y="44"/>
                </a:cxn>
                <a:cxn ang="0">
                  <a:pos x="141" y="73"/>
                </a:cxn>
                <a:cxn ang="0">
                  <a:pos x="107" y="73"/>
                </a:cxn>
                <a:cxn ang="0">
                  <a:pos x="105" y="54"/>
                </a:cxn>
                <a:cxn ang="0">
                  <a:pos x="97" y="39"/>
                </a:cxn>
                <a:cxn ang="0">
                  <a:pos x="85" y="30"/>
                </a:cxn>
                <a:cxn ang="0">
                  <a:pos x="69" y="26"/>
                </a:cxn>
                <a:cxn ang="0">
                  <a:pos x="52" y="30"/>
                </a:cxn>
                <a:cxn ang="0">
                  <a:pos x="40" y="40"/>
                </a:cxn>
                <a:cxn ang="0">
                  <a:pos x="34" y="53"/>
                </a:cxn>
                <a:cxn ang="0">
                  <a:pos x="32" y="70"/>
                </a:cxn>
                <a:cxn ang="0">
                  <a:pos x="32" y="108"/>
                </a:cxn>
                <a:cxn ang="0">
                  <a:pos x="39" y="114"/>
                </a:cxn>
                <a:cxn ang="0">
                  <a:pos x="48" y="120"/>
                </a:cxn>
                <a:cxn ang="0">
                  <a:pos x="58" y="123"/>
                </a:cxn>
                <a:cxn ang="0">
                  <a:pos x="68" y="124"/>
                </a:cxn>
                <a:cxn ang="0">
                  <a:pos x="97" y="111"/>
                </a:cxn>
                <a:cxn ang="0">
                  <a:pos x="107" y="73"/>
                </a:cxn>
              </a:cxnLst>
              <a:rect l="0" t="0" r="r" b="b"/>
              <a:pathLst>
                <a:path w="141" h="203">
                  <a:moveTo>
                    <a:pt x="141" y="73"/>
                  </a:moveTo>
                  <a:cubicBezTo>
                    <a:pt x="141" y="85"/>
                    <a:pt x="139" y="95"/>
                    <a:pt x="136" y="105"/>
                  </a:cubicBezTo>
                  <a:cubicBezTo>
                    <a:pt x="133" y="114"/>
                    <a:pt x="129" y="123"/>
                    <a:pt x="123" y="129"/>
                  </a:cubicBezTo>
                  <a:cubicBezTo>
                    <a:pt x="117" y="136"/>
                    <a:pt x="111" y="141"/>
                    <a:pt x="103" y="145"/>
                  </a:cubicBezTo>
                  <a:cubicBezTo>
                    <a:pt x="94" y="149"/>
                    <a:pt x="85" y="151"/>
                    <a:pt x="76" y="151"/>
                  </a:cubicBezTo>
                  <a:cubicBezTo>
                    <a:pt x="66" y="151"/>
                    <a:pt x="58" y="149"/>
                    <a:pt x="50" y="146"/>
                  </a:cubicBezTo>
                  <a:cubicBezTo>
                    <a:pt x="43" y="144"/>
                    <a:pt x="37" y="140"/>
                    <a:pt x="32" y="135"/>
                  </a:cubicBezTo>
                  <a:cubicBezTo>
                    <a:pt x="32" y="135"/>
                    <a:pt x="32" y="135"/>
                    <a:pt x="32" y="135"/>
                  </a:cubicBezTo>
                  <a:cubicBezTo>
                    <a:pt x="32" y="203"/>
                    <a:pt x="32" y="203"/>
                    <a:pt x="32" y="203"/>
                  </a:cubicBezTo>
                  <a:cubicBezTo>
                    <a:pt x="0" y="203"/>
                    <a:pt x="0" y="203"/>
                    <a:pt x="0" y="203"/>
                  </a:cubicBezTo>
                  <a:cubicBezTo>
                    <a:pt x="0" y="74"/>
                    <a:pt x="0" y="74"/>
                    <a:pt x="0" y="74"/>
                  </a:cubicBezTo>
                  <a:cubicBezTo>
                    <a:pt x="0" y="63"/>
                    <a:pt x="1" y="53"/>
                    <a:pt x="4" y="44"/>
                  </a:cubicBezTo>
                  <a:cubicBezTo>
                    <a:pt x="7" y="34"/>
                    <a:pt x="11" y="27"/>
                    <a:pt x="17" y="20"/>
                  </a:cubicBezTo>
                  <a:cubicBezTo>
                    <a:pt x="23" y="14"/>
                    <a:pt x="30" y="9"/>
                    <a:pt x="39" y="5"/>
                  </a:cubicBezTo>
                  <a:cubicBezTo>
                    <a:pt x="48" y="2"/>
                    <a:pt x="58" y="0"/>
                    <a:pt x="70" y="0"/>
                  </a:cubicBezTo>
                  <a:cubicBezTo>
                    <a:pt x="81" y="0"/>
                    <a:pt x="91" y="2"/>
                    <a:pt x="100" y="5"/>
                  </a:cubicBezTo>
                  <a:cubicBezTo>
                    <a:pt x="109" y="9"/>
                    <a:pt x="116" y="14"/>
                    <a:pt x="123" y="21"/>
                  </a:cubicBezTo>
                  <a:cubicBezTo>
                    <a:pt x="129" y="27"/>
                    <a:pt x="133" y="35"/>
                    <a:pt x="136" y="44"/>
                  </a:cubicBezTo>
                  <a:cubicBezTo>
                    <a:pt x="139" y="53"/>
                    <a:pt x="141" y="62"/>
                    <a:pt x="141" y="73"/>
                  </a:cubicBezTo>
                  <a:close/>
                  <a:moveTo>
                    <a:pt x="107" y="73"/>
                  </a:moveTo>
                  <a:cubicBezTo>
                    <a:pt x="107" y="66"/>
                    <a:pt x="106" y="60"/>
                    <a:pt x="105" y="54"/>
                  </a:cubicBezTo>
                  <a:cubicBezTo>
                    <a:pt x="103" y="48"/>
                    <a:pt x="101" y="44"/>
                    <a:pt x="97" y="39"/>
                  </a:cubicBezTo>
                  <a:cubicBezTo>
                    <a:pt x="94" y="35"/>
                    <a:pt x="90" y="32"/>
                    <a:pt x="85" y="30"/>
                  </a:cubicBezTo>
                  <a:cubicBezTo>
                    <a:pt x="81" y="28"/>
                    <a:pt x="75" y="26"/>
                    <a:pt x="69" y="26"/>
                  </a:cubicBezTo>
                  <a:cubicBezTo>
                    <a:pt x="62" y="26"/>
                    <a:pt x="56" y="28"/>
                    <a:pt x="52" y="30"/>
                  </a:cubicBezTo>
                  <a:cubicBezTo>
                    <a:pt x="47" y="32"/>
                    <a:pt x="43" y="36"/>
                    <a:pt x="40" y="40"/>
                  </a:cubicBezTo>
                  <a:cubicBezTo>
                    <a:pt x="37" y="44"/>
                    <a:pt x="35" y="48"/>
                    <a:pt x="34" y="53"/>
                  </a:cubicBezTo>
                  <a:cubicBezTo>
                    <a:pt x="33" y="59"/>
                    <a:pt x="32" y="64"/>
                    <a:pt x="32" y="70"/>
                  </a:cubicBezTo>
                  <a:cubicBezTo>
                    <a:pt x="32" y="108"/>
                    <a:pt x="32" y="108"/>
                    <a:pt x="32" y="108"/>
                  </a:cubicBezTo>
                  <a:cubicBezTo>
                    <a:pt x="34" y="110"/>
                    <a:pt x="36" y="112"/>
                    <a:pt x="39" y="114"/>
                  </a:cubicBezTo>
                  <a:cubicBezTo>
                    <a:pt x="42" y="116"/>
                    <a:pt x="45" y="118"/>
                    <a:pt x="48" y="120"/>
                  </a:cubicBezTo>
                  <a:cubicBezTo>
                    <a:pt x="51" y="121"/>
                    <a:pt x="54" y="122"/>
                    <a:pt x="58" y="123"/>
                  </a:cubicBezTo>
                  <a:cubicBezTo>
                    <a:pt x="61" y="124"/>
                    <a:pt x="65" y="124"/>
                    <a:pt x="68" y="124"/>
                  </a:cubicBezTo>
                  <a:cubicBezTo>
                    <a:pt x="80" y="124"/>
                    <a:pt x="90" y="120"/>
                    <a:pt x="97" y="111"/>
                  </a:cubicBezTo>
                  <a:cubicBezTo>
                    <a:pt x="104" y="103"/>
                    <a:pt x="107" y="90"/>
                    <a:pt x="107" y="73"/>
                  </a:cubicBez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652" name="Freeform 27">
              <a:extLst>
                <a:ext uri="{FF2B5EF4-FFF2-40B4-BE49-F238E27FC236}">
                  <a16:creationId xmlns:a16="http://schemas.microsoft.com/office/drawing/2014/main" id="{EF6986CF-A346-4B89-B4C3-EA0EFD6966A1}"/>
                </a:ext>
              </a:extLst>
            </p:cNvPr>
            <p:cNvSpPr>
              <a:spLocks/>
            </p:cNvSpPr>
            <p:nvPr/>
          </p:nvSpPr>
          <p:spPr bwMode="black">
            <a:xfrm>
              <a:off x="8305857" y="5012890"/>
              <a:ext cx="48257" cy="117924"/>
            </a:xfrm>
            <a:custGeom>
              <a:avLst/>
              <a:gdLst/>
              <a:ahLst/>
              <a:cxnLst>
                <a:cxn ang="0">
                  <a:pos x="51" y="146"/>
                </a:cxn>
                <a:cxn ang="0">
                  <a:pos x="38" y="147"/>
                </a:cxn>
                <a:cxn ang="0">
                  <a:pos x="21" y="144"/>
                </a:cxn>
                <a:cxn ang="0">
                  <a:pos x="9" y="135"/>
                </a:cxn>
                <a:cxn ang="0">
                  <a:pos x="2" y="121"/>
                </a:cxn>
                <a:cxn ang="0">
                  <a:pos x="0" y="104"/>
                </a:cxn>
                <a:cxn ang="0">
                  <a:pos x="0" y="0"/>
                </a:cxn>
                <a:cxn ang="0">
                  <a:pos x="33" y="0"/>
                </a:cxn>
                <a:cxn ang="0">
                  <a:pos x="33" y="99"/>
                </a:cxn>
                <a:cxn ang="0">
                  <a:pos x="34" y="110"/>
                </a:cxn>
                <a:cxn ang="0">
                  <a:pos x="38" y="116"/>
                </a:cxn>
                <a:cxn ang="0">
                  <a:pos x="43" y="120"/>
                </a:cxn>
                <a:cxn ang="0">
                  <a:pos x="48" y="121"/>
                </a:cxn>
                <a:cxn ang="0">
                  <a:pos x="55" y="120"/>
                </a:cxn>
                <a:cxn ang="0">
                  <a:pos x="60" y="118"/>
                </a:cxn>
                <a:cxn ang="0">
                  <a:pos x="60" y="143"/>
                </a:cxn>
                <a:cxn ang="0">
                  <a:pos x="51" y="146"/>
                </a:cxn>
              </a:cxnLst>
              <a:rect l="0" t="0" r="r" b="b"/>
              <a:pathLst>
                <a:path w="60" h="147">
                  <a:moveTo>
                    <a:pt x="51" y="146"/>
                  </a:moveTo>
                  <a:cubicBezTo>
                    <a:pt x="47" y="146"/>
                    <a:pt x="43" y="147"/>
                    <a:pt x="38" y="147"/>
                  </a:cubicBezTo>
                  <a:cubicBezTo>
                    <a:pt x="31" y="147"/>
                    <a:pt x="25" y="146"/>
                    <a:pt x="21" y="144"/>
                  </a:cubicBezTo>
                  <a:cubicBezTo>
                    <a:pt x="16" y="141"/>
                    <a:pt x="12" y="138"/>
                    <a:pt x="9" y="135"/>
                  </a:cubicBezTo>
                  <a:cubicBezTo>
                    <a:pt x="6" y="131"/>
                    <a:pt x="3" y="126"/>
                    <a:pt x="2" y="121"/>
                  </a:cubicBezTo>
                  <a:cubicBezTo>
                    <a:pt x="1" y="116"/>
                    <a:pt x="0" y="110"/>
                    <a:pt x="0" y="104"/>
                  </a:cubicBezTo>
                  <a:cubicBezTo>
                    <a:pt x="0" y="0"/>
                    <a:pt x="0" y="0"/>
                    <a:pt x="0" y="0"/>
                  </a:cubicBezTo>
                  <a:cubicBezTo>
                    <a:pt x="33" y="0"/>
                    <a:pt x="33" y="0"/>
                    <a:pt x="33" y="0"/>
                  </a:cubicBezTo>
                  <a:cubicBezTo>
                    <a:pt x="33" y="99"/>
                    <a:pt x="33" y="99"/>
                    <a:pt x="33" y="99"/>
                  </a:cubicBezTo>
                  <a:cubicBezTo>
                    <a:pt x="33" y="103"/>
                    <a:pt x="33" y="107"/>
                    <a:pt x="34" y="110"/>
                  </a:cubicBezTo>
                  <a:cubicBezTo>
                    <a:pt x="35" y="113"/>
                    <a:pt x="37" y="115"/>
                    <a:pt x="38" y="116"/>
                  </a:cubicBezTo>
                  <a:cubicBezTo>
                    <a:pt x="39" y="118"/>
                    <a:pt x="41" y="119"/>
                    <a:pt x="43" y="120"/>
                  </a:cubicBezTo>
                  <a:cubicBezTo>
                    <a:pt x="45" y="120"/>
                    <a:pt x="47" y="121"/>
                    <a:pt x="48" y="121"/>
                  </a:cubicBezTo>
                  <a:cubicBezTo>
                    <a:pt x="51" y="121"/>
                    <a:pt x="53" y="120"/>
                    <a:pt x="55" y="120"/>
                  </a:cubicBezTo>
                  <a:cubicBezTo>
                    <a:pt x="56" y="120"/>
                    <a:pt x="58" y="119"/>
                    <a:pt x="60" y="118"/>
                  </a:cubicBezTo>
                  <a:cubicBezTo>
                    <a:pt x="60" y="143"/>
                    <a:pt x="60" y="143"/>
                    <a:pt x="60" y="143"/>
                  </a:cubicBezTo>
                  <a:cubicBezTo>
                    <a:pt x="57" y="144"/>
                    <a:pt x="54" y="145"/>
                    <a:pt x="51" y="146"/>
                  </a:cubicBez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653" name="Freeform 28">
              <a:extLst>
                <a:ext uri="{FF2B5EF4-FFF2-40B4-BE49-F238E27FC236}">
                  <a16:creationId xmlns:a16="http://schemas.microsoft.com/office/drawing/2014/main" id="{A98A68A6-85B8-4F5D-80B9-C85A67A229FC}"/>
                </a:ext>
              </a:extLst>
            </p:cNvPr>
            <p:cNvSpPr>
              <a:spLocks noEditPoints="1"/>
            </p:cNvSpPr>
            <p:nvPr/>
          </p:nvSpPr>
          <p:spPr bwMode="black">
            <a:xfrm>
              <a:off x="8362950" y="5012890"/>
              <a:ext cx="127440" cy="118943"/>
            </a:xfrm>
            <a:custGeom>
              <a:avLst/>
              <a:gdLst/>
              <a:ahLst/>
              <a:cxnLst>
                <a:cxn ang="0">
                  <a:pos x="126" y="25"/>
                </a:cxn>
                <a:cxn ang="0">
                  <a:pos x="132" y="35"/>
                </a:cxn>
                <a:cxn ang="0">
                  <a:pos x="137" y="46"/>
                </a:cxn>
                <a:cxn ang="0">
                  <a:pos x="141" y="60"/>
                </a:cxn>
                <a:cxn ang="0">
                  <a:pos x="143" y="77"/>
                </a:cxn>
                <a:cxn ang="0">
                  <a:pos x="138" y="105"/>
                </a:cxn>
                <a:cxn ang="0">
                  <a:pos x="124" y="128"/>
                </a:cxn>
                <a:cxn ang="0">
                  <a:pos x="102" y="142"/>
                </a:cxn>
                <a:cxn ang="0">
                  <a:pos x="72" y="148"/>
                </a:cxn>
                <a:cxn ang="0">
                  <a:pos x="42" y="142"/>
                </a:cxn>
                <a:cxn ang="0">
                  <a:pos x="19" y="127"/>
                </a:cxn>
                <a:cxn ang="0">
                  <a:pos x="5" y="104"/>
                </a:cxn>
                <a:cxn ang="0">
                  <a:pos x="0" y="73"/>
                </a:cxn>
                <a:cxn ang="0">
                  <a:pos x="4" y="43"/>
                </a:cxn>
                <a:cxn ang="0">
                  <a:pos x="18" y="20"/>
                </a:cxn>
                <a:cxn ang="0">
                  <a:pos x="41" y="6"/>
                </a:cxn>
                <a:cxn ang="0">
                  <a:pos x="74" y="0"/>
                </a:cxn>
                <a:cxn ang="0">
                  <a:pos x="159" y="0"/>
                </a:cxn>
                <a:cxn ang="0">
                  <a:pos x="159" y="25"/>
                </a:cxn>
                <a:cxn ang="0">
                  <a:pos x="126" y="25"/>
                </a:cxn>
                <a:cxn ang="0">
                  <a:pos x="79" y="25"/>
                </a:cxn>
                <a:cxn ang="0">
                  <a:pos x="44" y="38"/>
                </a:cxn>
                <a:cxn ang="0">
                  <a:pos x="33" y="74"/>
                </a:cxn>
                <a:cxn ang="0">
                  <a:pos x="36" y="94"/>
                </a:cxn>
                <a:cxn ang="0">
                  <a:pos x="44" y="109"/>
                </a:cxn>
                <a:cxn ang="0">
                  <a:pos x="57" y="118"/>
                </a:cxn>
                <a:cxn ang="0">
                  <a:pos x="72" y="121"/>
                </a:cxn>
                <a:cxn ang="0">
                  <a:pos x="88" y="118"/>
                </a:cxn>
                <a:cxn ang="0">
                  <a:pos x="99" y="108"/>
                </a:cxn>
                <a:cxn ang="0">
                  <a:pos x="106" y="93"/>
                </a:cxn>
                <a:cxn ang="0">
                  <a:pos x="109" y="73"/>
                </a:cxn>
                <a:cxn ang="0">
                  <a:pos x="108" y="57"/>
                </a:cxn>
                <a:cxn ang="0">
                  <a:pos x="104" y="44"/>
                </a:cxn>
                <a:cxn ang="0">
                  <a:pos x="100" y="34"/>
                </a:cxn>
                <a:cxn ang="0">
                  <a:pos x="95" y="25"/>
                </a:cxn>
                <a:cxn ang="0">
                  <a:pos x="79" y="25"/>
                </a:cxn>
              </a:cxnLst>
              <a:rect l="0" t="0" r="r" b="b"/>
              <a:pathLst>
                <a:path w="159" h="148">
                  <a:moveTo>
                    <a:pt x="126" y="25"/>
                  </a:moveTo>
                  <a:cubicBezTo>
                    <a:pt x="128" y="28"/>
                    <a:pt x="130" y="31"/>
                    <a:pt x="132" y="35"/>
                  </a:cubicBezTo>
                  <a:cubicBezTo>
                    <a:pt x="134" y="38"/>
                    <a:pt x="136" y="42"/>
                    <a:pt x="137" y="46"/>
                  </a:cubicBezTo>
                  <a:cubicBezTo>
                    <a:pt x="139" y="50"/>
                    <a:pt x="140" y="55"/>
                    <a:pt x="141" y="60"/>
                  </a:cubicBezTo>
                  <a:cubicBezTo>
                    <a:pt x="142" y="65"/>
                    <a:pt x="143" y="71"/>
                    <a:pt x="143" y="77"/>
                  </a:cubicBezTo>
                  <a:cubicBezTo>
                    <a:pt x="143" y="87"/>
                    <a:pt x="141" y="97"/>
                    <a:pt x="138" y="105"/>
                  </a:cubicBezTo>
                  <a:cubicBezTo>
                    <a:pt x="135" y="114"/>
                    <a:pt x="130" y="121"/>
                    <a:pt x="124" y="128"/>
                  </a:cubicBezTo>
                  <a:cubicBezTo>
                    <a:pt x="119" y="134"/>
                    <a:pt x="111" y="139"/>
                    <a:pt x="102" y="142"/>
                  </a:cubicBezTo>
                  <a:cubicBezTo>
                    <a:pt x="94" y="146"/>
                    <a:pt x="84" y="148"/>
                    <a:pt x="72" y="148"/>
                  </a:cubicBezTo>
                  <a:cubicBezTo>
                    <a:pt x="61" y="148"/>
                    <a:pt x="51" y="146"/>
                    <a:pt x="42" y="142"/>
                  </a:cubicBezTo>
                  <a:cubicBezTo>
                    <a:pt x="33" y="139"/>
                    <a:pt x="26" y="134"/>
                    <a:pt x="19" y="127"/>
                  </a:cubicBezTo>
                  <a:cubicBezTo>
                    <a:pt x="13" y="121"/>
                    <a:pt x="8" y="113"/>
                    <a:pt x="5" y="104"/>
                  </a:cubicBezTo>
                  <a:cubicBezTo>
                    <a:pt x="1" y="94"/>
                    <a:pt x="0" y="84"/>
                    <a:pt x="0" y="73"/>
                  </a:cubicBezTo>
                  <a:cubicBezTo>
                    <a:pt x="0" y="62"/>
                    <a:pt x="1" y="52"/>
                    <a:pt x="4" y="43"/>
                  </a:cubicBezTo>
                  <a:cubicBezTo>
                    <a:pt x="7" y="34"/>
                    <a:pt x="12" y="27"/>
                    <a:pt x="18" y="20"/>
                  </a:cubicBezTo>
                  <a:cubicBezTo>
                    <a:pt x="24" y="14"/>
                    <a:pt x="32" y="9"/>
                    <a:pt x="41" y="6"/>
                  </a:cubicBezTo>
                  <a:cubicBezTo>
                    <a:pt x="50" y="2"/>
                    <a:pt x="62" y="0"/>
                    <a:pt x="74" y="0"/>
                  </a:cubicBezTo>
                  <a:cubicBezTo>
                    <a:pt x="159" y="0"/>
                    <a:pt x="159" y="0"/>
                    <a:pt x="159" y="0"/>
                  </a:cubicBezTo>
                  <a:cubicBezTo>
                    <a:pt x="159" y="25"/>
                    <a:pt x="159" y="25"/>
                    <a:pt x="159" y="25"/>
                  </a:cubicBezTo>
                  <a:lnTo>
                    <a:pt x="126" y="25"/>
                  </a:lnTo>
                  <a:close/>
                  <a:moveTo>
                    <a:pt x="79" y="25"/>
                  </a:moveTo>
                  <a:cubicBezTo>
                    <a:pt x="63" y="25"/>
                    <a:pt x="52" y="29"/>
                    <a:pt x="44" y="38"/>
                  </a:cubicBezTo>
                  <a:cubicBezTo>
                    <a:pt x="37" y="46"/>
                    <a:pt x="33" y="58"/>
                    <a:pt x="33" y="74"/>
                  </a:cubicBezTo>
                  <a:cubicBezTo>
                    <a:pt x="33" y="81"/>
                    <a:pt x="34" y="88"/>
                    <a:pt x="36" y="94"/>
                  </a:cubicBezTo>
                  <a:cubicBezTo>
                    <a:pt x="38" y="100"/>
                    <a:pt x="41" y="105"/>
                    <a:pt x="44" y="109"/>
                  </a:cubicBezTo>
                  <a:cubicBezTo>
                    <a:pt x="48" y="113"/>
                    <a:pt x="52" y="116"/>
                    <a:pt x="57" y="118"/>
                  </a:cubicBezTo>
                  <a:cubicBezTo>
                    <a:pt x="61" y="120"/>
                    <a:pt x="67" y="121"/>
                    <a:pt x="72" y="121"/>
                  </a:cubicBezTo>
                  <a:cubicBezTo>
                    <a:pt x="78" y="121"/>
                    <a:pt x="83" y="120"/>
                    <a:pt x="88" y="118"/>
                  </a:cubicBezTo>
                  <a:cubicBezTo>
                    <a:pt x="92" y="116"/>
                    <a:pt x="96" y="112"/>
                    <a:pt x="99" y="108"/>
                  </a:cubicBezTo>
                  <a:cubicBezTo>
                    <a:pt x="102" y="104"/>
                    <a:pt x="105" y="99"/>
                    <a:pt x="106" y="93"/>
                  </a:cubicBezTo>
                  <a:cubicBezTo>
                    <a:pt x="108" y="87"/>
                    <a:pt x="109" y="80"/>
                    <a:pt x="109" y="73"/>
                  </a:cubicBezTo>
                  <a:cubicBezTo>
                    <a:pt x="109" y="67"/>
                    <a:pt x="108" y="62"/>
                    <a:pt x="108" y="57"/>
                  </a:cubicBezTo>
                  <a:cubicBezTo>
                    <a:pt x="107" y="52"/>
                    <a:pt x="106" y="48"/>
                    <a:pt x="104" y="44"/>
                  </a:cubicBezTo>
                  <a:cubicBezTo>
                    <a:pt x="103" y="40"/>
                    <a:pt x="102" y="37"/>
                    <a:pt x="100" y="34"/>
                  </a:cubicBezTo>
                  <a:cubicBezTo>
                    <a:pt x="98" y="31"/>
                    <a:pt x="97" y="28"/>
                    <a:pt x="95" y="25"/>
                  </a:cubicBezTo>
                  <a:lnTo>
                    <a:pt x="79" y="25"/>
                  </a:ln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654" name="Freeform 29">
              <a:extLst>
                <a:ext uri="{FF2B5EF4-FFF2-40B4-BE49-F238E27FC236}">
                  <a16:creationId xmlns:a16="http://schemas.microsoft.com/office/drawing/2014/main" id="{2820A778-CA15-49C1-967D-87C072A3EF48}"/>
                </a:ext>
              </a:extLst>
            </p:cNvPr>
            <p:cNvSpPr>
              <a:spLocks/>
            </p:cNvSpPr>
            <p:nvPr/>
          </p:nvSpPr>
          <p:spPr bwMode="black">
            <a:xfrm>
              <a:off x="8496167" y="5012890"/>
              <a:ext cx="113166" cy="118943"/>
            </a:xfrm>
            <a:custGeom>
              <a:avLst/>
              <a:gdLst/>
              <a:ahLst/>
              <a:cxnLst>
                <a:cxn ang="0">
                  <a:pos x="86" y="26"/>
                </a:cxn>
                <a:cxn ang="0">
                  <a:pos x="86" y="98"/>
                </a:cxn>
                <a:cxn ang="0">
                  <a:pos x="91" y="116"/>
                </a:cxn>
                <a:cxn ang="0">
                  <a:pos x="104" y="121"/>
                </a:cxn>
                <a:cxn ang="0">
                  <a:pos x="110" y="121"/>
                </a:cxn>
                <a:cxn ang="0">
                  <a:pos x="117" y="119"/>
                </a:cxn>
                <a:cxn ang="0">
                  <a:pos x="117" y="144"/>
                </a:cxn>
                <a:cxn ang="0">
                  <a:pos x="107" y="146"/>
                </a:cxn>
                <a:cxn ang="0">
                  <a:pos x="94" y="148"/>
                </a:cxn>
                <a:cxn ang="0">
                  <a:pos x="76" y="144"/>
                </a:cxn>
                <a:cxn ang="0">
                  <a:pos x="63" y="135"/>
                </a:cxn>
                <a:cxn ang="0">
                  <a:pos x="56" y="120"/>
                </a:cxn>
                <a:cxn ang="0">
                  <a:pos x="53" y="100"/>
                </a:cxn>
                <a:cxn ang="0">
                  <a:pos x="53" y="26"/>
                </a:cxn>
                <a:cxn ang="0">
                  <a:pos x="36" y="26"/>
                </a:cxn>
                <a:cxn ang="0">
                  <a:pos x="25" y="27"/>
                </a:cxn>
                <a:cxn ang="0">
                  <a:pos x="15" y="30"/>
                </a:cxn>
                <a:cxn ang="0">
                  <a:pos x="7" y="34"/>
                </a:cxn>
                <a:cxn ang="0">
                  <a:pos x="0" y="38"/>
                </a:cxn>
                <a:cxn ang="0">
                  <a:pos x="0" y="10"/>
                </a:cxn>
                <a:cxn ang="0">
                  <a:pos x="6" y="6"/>
                </a:cxn>
                <a:cxn ang="0">
                  <a:pos x="15" y="3"/>
                </a:cxn>
                <a:cxn ang="0">
                  <a:pos x="26" y="1"/>
                </a:cxn>
                <a:cxn ang="0">
                  <a:pos x="39" y="0"/>
                </a:cxn>
                <a:cxn ang="0">
                  <a:pos x="141" y="0"/>
                </a:cxn>
                <a:cxn ang="0">
                  <a:pos x="141" y="26"/>
                </a:cxn>
                <a:cxn ang="0">
                  <a:pos x="86" y="26"/>
                </a:cxn>
              </a:cxnLst>
              <a:rect l="0" t="0" r="r" b="b"/>
              <a:pathLst>
                <a:path w="141" h="148">
                  <a:moveTo>
                    <a:pt x="86" y="26"/>
                  </a:moveTo>
                  <a:cubicBezTo>
                    <a:pt x="86" y="98"/>
                    <a:pt x="86" y="98"/>
                    <a:pt x="86" y="98"/>
                  </a:cubicBezTo>
                  <a:cubicBezTo>
                    <a:pt x="86" y="106"/>
                    <a:pt x="88" y="112"/>
                    <a:pt x="91" y="116"/>
                  </a:cubicBezTo>
                  <a:cubicBezTo>
                    <a:pt x="95" y="119"/>
                    <a:pt x="99" y="121"/>
                    <a:pt x="104" y="121"/>
                  </a:cubicBezTo>
                  <a:cubicBezTo>
                    <a:pt x="106" y="121"/>
                    <a:pt x="108" y="121"/>
                    <a:pt x="110" y="121"/>
                  </a:cubicBezTo>
                  <a:cubicBezTo>
                    <a:pt x="113" y="120"/>
                    <a:pt x="115" y="120"/>
                    <a:pt x="117" y="119"/>
                  </a:cubicBezTo>
                  <a:cubicBezTo>
                    <a:pt x="117" y="144"/>
                    <a:pt x="117" y="144"/>
                    <a:pt x="117" y="144"/>
                  </a:cubicBezTo>
                  <a:cubicBezTo>
                    <a:pt x="115" y="145"/>
                    <a:pt x="111" y="146"/>
                    <a:pt x="107" y="146"/>
                  </a:cubicBezTo>
                  <a:cubicBezTo>
                    <a:pt x="104" y="147"/>
                    <a:pt x="99" y="148"/>
                    <a:pt x="94" y="148"/>
                  </a:cubicBezTo>
                  <a:cubicBezTo>
                    <a:pt x="87" y="148"/>
                    <a:pt x="81" y="146"/>
                    <a:pt x="76" y="144"/>
                  </a:cubicBezTo>
                  <a:cubicBezTo>
                    <a:pt x="71" y="142"/>
                    <a:pt x="66" y="139"/>
                    <a:pt x="63" y="135"/>
                  </a:cubicBezTo>
                  <a:cubicBezTo>
                    <a:pt x="60" y="130"/>
                    <a:pt x="57" y="125"/>
                    <a:pt x="56" y="120"/>
                  </a:cubicBezTo>
                  <a:cubicBezTo>
                    <a:pt x="54" y="114"/>
                    <a:pt x="53" y="108"/>
                    <a:pt x="53" y="100"/>
                  </a:cubicBezTo>
                  <a:cubicBezTo>
                    <a:pt x="53" y="26"/>
                    <a:pt x="53" y="26"/>
                    <a:pt x="53" y="26"/>
                  </a:cubicBezTo>
                  <a:cubicBezTo>
                    <a:pt x="36" y="26"/>
                    <a:pt x="36" y="26"/>
                    <a:pt x="36" y="26"/>
                  </a:cubicBezTo>
                  <a:cubicBezTo>
                    <a:pt x="32" y="26"/>
                    <a:pt x="29" y="27"/>
                    <a:pt x="25" y="27"/>
                  </a:cubicBezTo>
                  <a:cubicBezTo>
                    <a:pt x="22" y="28"/>
                    <a:pt x="18" y="29"/>
                    <a:pt x="15" y="30"/>
                  </a:cubicBezTo>
                  <a:cubicBezTo>
                    <a:pt x="12" y="31"/>
                    <a:pt x="9" y="32"/>
                    <a:pt x="7" y="34"/>
                  </a:cubicBezTo>
                  <a:cubicBezTo>
                    <a:pt x="4" y="35"/>
                    <a:pt x="2" y="36"/>
                    <a:pt x="0" y="38"/>
                  </a:cubicBezTo>
                  <a:cubicBezTo>
                    <a:pt x="0" y="10"/>
                    <a:pt x="0" y="10"/>
                    <a:pt x="0" y="10"/>
                  </a:cubicBezTo>
                  <a:cubicBezTo>
                    <a:pt x="2" y="9"/>
                    <a:pt x="4" y="7"/>
                    <a:pt x="6" y="6"/>
                  </a:cubicBezTo>
                  <a:cubicBezTo>
                    <a:pt x="9" y="5"/>
                    <a:pt x="12" y="4"/>
                    <a:pt x="15" y="3"/>
                  </a:cubicBezTo>
                  <a:cubicBezTo>
                    <a:pt x="18" y="2"/>
                    <a:pt x="22" y="2"/>
                    <a:pt x="26" y="1"/>
                  </a:cubicBezTo>
                  <a:cubicBezTo>
                    <a:pt x="30" y="1"/>
                    <a:pt x="34" y="0"/>
                    <a:pt x="39" y="0"/>
                  </a:cubicBezTo>
                  <a:cubicBezTo>
                    <a:pt x="141" y="0"/>
                    <a:pt x="141" y="0"/>
                    <a:pt x="141" y="0"/>
                  </a:cubicBezTo>
                  <a:cubicBezTo>
                    <a:pt x="141" y="26"/>
                    <a:pt x="141" y="26"/>
                    <a:pt x="141" y="26"/>
                  </a:cubicBezTo>
                  <a:lnTo>
                    <a:pt x="86" y="26"/>
                  </a:ln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655" name="Freeform 30">
              <a:extLst>
                <a:ext uri="{FF2B5EF4-FFF2-40B4-BE49-F238E27FC236}">
                  <a16:creationId xmlns:a16="http://schemas.microsoft.com/office/drawing/2014/main" id="{94F44F81-1283-4441-9B3F-BAC398A44168}"/>
                </a:ext>
              </a:extLst>
            </p:cNvPr>
            <p:cNvSpPr>
              <a:spLocks noEditPoints="1"/>
            </p:cNvSpPr>
            <p:nvPr/>
          </p:nvSpPr>
          <p:spPr bwMode="black">
            <a:xfrm>
              <a:off x="8614091" y="4955117"/>
              <a:ext cx="168560" cy="176716"/>
            </a:xfrm>
            <a:custGeom>
              <a:avLst/>
              <a:gdLst/>
              <a:ahLst/>
              <a:cxnLst>
                <a:cxn ang="0">
                  <a:pos x="198" y="88"/>
                </a:cxn>
                <a:cxn ang="0">
                  <a:pos x="204" y="106"/>
                </a:cxn>
                <a:cxn ang="0">
                  <a:pos x="208" y="126"/>
                </a:cxn>
                <a:cxn ang="0">
                  <a:pos x="210" y="149"/>
                </a:cxn>
                <a:cxn ang="0">
                  <a:pos x="206" y="178"/>
                </a:cxn>
                <a:cxn ang="0">
                  <a:pos x="194" y="201"/>
                </a:cxn>
                <a:cxn ang="0">
                  <a:pos x="175" y="215"/>
                </a:cxn>
                <a:cxn ang="0">
                  <a:pos x="150" y="220"/>
                </a:cxn>
                <a:cxn ang="0">
                  <a:pos x="134" y="217"/>
                </a:cxn>
                <a:cxn ang="0">
                  <a:pos x="122" y="211"/>
                </a:cxn>
                <a:cxn ang="0">
                  <a:pos x="112" y="201"/>
                </a:cxn>
                <a:cxn ang="0">
                  <a:pos x="105" y="190"/>
                </a:cxn>
                <a:cxn ang="0">
                  <a:pos x="104" y="190"/>
                </a:cxn>
                <a:cxn ang="0">
                  <a:pos x="98" y="201"/>
                </a:cxn>
                <a:cxn ang="0">
                  <a:pos x="88" y="211"/>
                </a:cxn>
                <a:cxn ang="0">
                  <a:pos x="75" y="217"/>
                </a:cxn>
                <a:cxn ang="0">
                  <a:pos x="60" y="220"/>
                </a:cxn>
                <a:cxn ang="0">
                  <a:pos x="34" y="214"/>
                </a:cxn>
                <a:cxn ang="0">
                  <a:pos x="15" y="200"/>
                </a:cxn>
                <a:cxn ang="0">
                  <a:pos x="4" y="177"/>
                </a:cxn>
                <a:cxn ang="0">
                  <a:pos x="0" y="148"/>
                </a:cxn>
                <a:cxn ang="0">
                  <a:pos x="2" y="126"/>
                </a:cxn>
                <a:cxn ang="0">
                  <a:pos x="6" y="106"/>
                </a:cxn>
                <a:cxn ang="0">
                  <a:pos x="12" y="88"/>
                </a:cxn>
                <a:cxn ang="0">
                  <a:pos x="18" y="72"/>
                </a:cxn>
                <a:cxn ang="0">
                  <a:pos x="52" y="72"/>
                </a:cxn>
                <a:cxn ang="0">
                  <a:pos x="45" y="88"/>
                </a:cxn>
                <a:cxn ang="0">
                  <a:pos x="39" y="107"/>
                </a:cxn>
                <a:cxn ang="0">
                  <a:pos x="34" y="128"/>
                </a:cxn>
                <a:cxn ang="0">
                  <a:pos x="32" y="149"/>
                </a:cxn>
                <a:cxn ang="0">
                  <a:pos x="34" y="168"/>
                </a:cxn>
                <a:cxn ang="0">
                  <a:pos x="40" y="182"/>
                </a:cxn>
                <a:cxn ang="0">
                  <a:pos x="49" y="190"/>
                </a:cxn>
                <a:cxn ang="0">
                  <a:pos x="61" y="193"/>
                </a:cxn>
                <a:cxn ang="0">
                  <a:pos x="72" y="191"/>
                </a:cxn>
                <a:cxn ang="0">
                  <a:pos x="81" y="183"/>
                </a:cxn>
                <a:cxn ang="0">
                  <a:pos x="87" y="170"/>
                </a:cxn>
                <a:cxn ang="0">
                  <a:pos x="89" y="149"/>
                </a:cxn>
                <a:cxn ang="0">
                  <a:pos x="89" y="111"/>
                </a:cxn>
                <a:cxn ang="0">
                  <a:pos x="121" y="111"/>
                </a:cxn>
                <a:cxn ang="0">
                  <a:pos x="121" y="149"/>
                </a:cxn>
                <a:cxn ang="0">
                  <a:pos x="123" y="170"/>
                </a:cxn>
                <a:cxn ang="0">
                  <a:pos x="129" y="183"/>
                </a:cxn>
                <a:cxn ang="0">
                  <a:pos x="138" y="191"/>
                </a:cxn>
                <a:cxn ang="0">
                  <a:pos x="149" y="193"/>
                </a:cxn>
                <a:cxn ang="0">
                  <a:pos x="161" y="190"/>
                </a:cxn>
                <a:cxn ang="0">
                  <a:pos x="170" y="181"/>
                </a:cxn>
                <a:cxn ang="0">
                  <a:pos x="176" y="167"/>
                </a:cxn>
                <a:cxn ang="0">
                  <a:pos x="178" y="149"/>
                </a:cxn>
                <a:cxn ang="0">
                  <a:pos x="176" y="128"/>
                </a:cxn>
                <a:cxn ang="0">
                  <a:pos x="171" y="107"/>
                </a:cxn>
                <a:cxn ang="0">
                  <a:pos x="165" y="88"/>
                </a:cxn>
                <a:cxn ang="0">
                  <a:pos x="158" y="72"/>
                </a:cxn>
                <a:cxn ang="0">
                  <a:pos x="192" y="72"/>
                </a:cxn>
                <a:cxn ang="0">
                  <a:pos x="198" y="88"/>
                </a:cxn>
                <a:cxn ang="0">
                  <a:pos x="107" y="49"/>
                </a:cxn>
                <a:cxn ang="0">
                  <a:pos x="90" y="49"/>
                </a:cxn>
                <a:cxn ang="0">
                  <a:pos x="103" y="0"/>
                </a:cxn>
                <a:cxn ang="0">
                  <a:pos x="132" y="0"/>
                </a:cxn>
                <a:cxn ang="0">
                  <a:pos x="107" y="49"/>
                </a:cxn>
              </a:cxnLst>
              <a:rect l="0" t="0" r="r" b="b"/>
              <a:pathLst>
                <a:path w="210" h="220">
                  <a:moveTo>
                    <a:pt x="198" y="88"/>
                  </a:moveTo>
                  <a:cubicBezTo>
                    <a:pt x="200" y="93"/>
                    <a:pt x="202" y="99"/>
                    <a:pt x="204" y="106"/>
                  </a:cubicBezTo>
                  <a:cubicBezTo>
                    <a:pt x="206" y="112"/>
                    <a:pt x="207" y="119"/>
                    <a:pt x="208" y="126"/>
                  </a:cubicBezTo>
                  <a:cubicBezTo>
                    <a:pt x="210" y="133"/>
                    <a:pt x="210" y="141"/>
                    <a:pt x="210" y="149"/>
                  </a:cubicBezTo>
                  <a:cubicBezTo>
                    <a:pt x="210" y="160"/>
                    <a:pt x="209" y="169"/>
                    <a:pt x="206" y="178"/>
                  </a:cubicBezTo>
                  <a:cubicBezTo>
                    <a:pt x="203" y="187"/>
                    <a:pt x="199" y="195"/>
                    <a:pt x="194" y="201"/>
                  </a:cubicBezTo>
                  <a:cubicBezTo>
                    <a:pt x="189" y="207"/>
                    <a:pt x="182" y="211"/>
                    <a:pt x="175" y="215"/>
                  </a:cubicBezTo>
                  <a:cubicBezTo>
                    <a:pt x="167" y="218"/>
                    <a:pt x="159" y="220"/>
                    <a:pt x="150" y="220"/>
                  </a:cubicBezTo>
                  <a:cubicBezTo>
                    <a:pt x="144" y="220"/>
                    <a:pt x="139" y="219"/>
                    <a:pt x="134" y="217"/>
                  </a:cubicBezTo>
                  <a:cubicBezTo>
                    <a:pt x="130" y="216"/>
                    <a:pt x="125" y="214"/>
                    <a:pt x="122" y="211"/>
                  </a:cubicBezTo>
                  <a:cubicBezTo>
                    <a:pt x="118" y="208"/>
                    <a:pt x="115" y="205"/>
                    <a:pt x="112" y="201"/>
                  </a:cubicBezTo>
                  <a:cubicBezTo>
                    <a:pt x="109" y="198"/>
                    <a:pt x="107" y="194"/>
                    <a:pt x="105" y="190"/>
                  </a:cubicBezTo>
                  <a:cubicBezTo>
                    <a:pt x="104" y="190"/>
                    <a:pt x="104" y="190"/>
                    <a:pt x="104" y="190"/>
                  </a:cubicBezTo>
                  <a:cubicBezTo>
                    <a:pt x="103" y="194"/>
                    <a:pt x="101" y="198"/>
                    <a:pt x="98" y="201"/>
                  </a:cubicBezTo>
                  <a:cubicBezTo>
                    <a:pt x="95" y="205"/>
                    <a:pt x="92" y="208"/>
                    <a:pt x="88" y="211"/>
                  </a:cubicBezTo>
                  <a:cubicBezTo>
                    <a:pt x="84" y="213"/>
                    <a:pt x="80" y="216"/>
                    <a:pt x="75" y="217"/>
                  </a:cubicBezTo>
                  <a:cubicBezTo>
                    <a:pt x="70" y="219"/>
                    <a:pt x="65" y="220"/>
                    <a:pt x="60" y="220"/>
                  </a:cubicBezTo>
                  <a:cubicBezTo>
                    <a:pt x="50" y="220"/>
                    <a:pt x="41" y="218"/>
                    <a:pt x="34" y="214"/>
                  </a:cubicBezTo>
                  <a:cubicBezTo>
                    <a:pt x="26" y="211"/>
                    <a:pt x="20" y="206"/>
                    <a:pt x="15" y="200"/>
                  </a:cubicBezTo>
                  <a:cubicBezTo>
                    <a:pt x="10" y="193"/>
                    <a:pt x="6" y="186"/>
                    <a:pt x="4" y="177"/>
                  </a:cubicBezTo>
                  <a:cubicBezTo>
                    <a:pt x="1" y="168"/>
                    <a:pt x="0" y="159"/>
                    <a:pt x="0" y="148"/>
                  </a:cubicBezTo>
                  <a:cubicBezTo>
                    <a:pt x="0" y="141"/>
                    <a:pt x="1" y="133"/>
                    <a:pt x="2" y="126"/>
                  </a:cubicBezTo>
                  <a:cubicBezTo>
                    <a:pt x="3" y="119"/>
                    <a:pt x="4" y="112"/>
                    <a:pt x="6" y="106"/>
                  </a:cubicBezTo>
                  <a:cubicBezTo>
                    <a:pt x="8" y="99"/>
                    <a:pt x="10" y="93"/>
                    <a:pt x="12" y="88"/>
                  </a:cubicBezTo>
                  <a:cubicBezTo>
                    <a:pt x="14" y="82"/>
                    <a:pt x="16" y="77"/>
                    <a:pt x="18" y="72"/>
                  </a:cubicBezTo>
                  <a:cubicBezTo>
                    <a:pt x="52" y="72"/>
                    <a:pt x="52" y="72"/>
                    <a:pt x="52" y="72"/>
                  </a:cubicBezTo>
                  <a:cubicBezTo>
                    <a:pt x="50" y="77"/>
                    <a:pt x="48" y="82"/>
                    <a:pt x="45" y="88"/>
                  </a:cubicBezTo>
                  <a:cubicBezTo>
                    <a:pt x="43" y="94"/>
                    <a:pt x="41" y="100"/>
                    <a:pt x="39" y="107"/>
                  </a:cubicBezTo>
                  <a:cubicBezTo>
                    <a:pt x="37" y="114"/>
                    <a:pt x="35" y="121"/>
                    <a:pt x="34" y="128"/>
                  </a:cubicBezTo>
                  <a:cubicBezTo>
                    <a:pt x="32" y="135"/>
                    <a:pt x="32" y="142"/>
                    <a:pt x="32" y="149"/>
                  </a:cubicBezTo>
                  <a:cubicBezTo>
                    <a:pt x="32" y="156"/>
                    <a:pt x="33" y="162"/>
                    <a:pt x="34" y="168"/>
                  </a:cubicBezTo>
                  <a:cubicBezTo>
                    <a:pt x="35" y="174"/>
                    <a:pt x="37" y="178"/>
                    <a:pt x="40" y="182"/>
                  </a:cubicBezTo>
                  <a:cubicBezTo>
                    <a:pt x="42" y="186"/>
                    <a:pt x="46" y="188"/>
                    <a:pt x="49" y="190"/>
                  </a:cubicBezTo>
                  <a:cubicBezTo>
                    <a:pt x="53" y="192"/>
                    <a:pt x="56" y="193"/>
                    <a:pt x="61" y="193"/>
                  </a:cubicBezTo>
                  <a:cubicBezTo>
                    <a:pt x="65" y="193"/>
                    <a:pt x="69" y="192"/>
                    <a:pt x="72" y="191"/>
                  </a:cubicBezTo>
                  <a:cubicBezTo>
                    <a:pt x="76" y="189"/>
                    <a:pt x="79" y="187"/>
                    <a:pt x="81" y="183"/>
                  </a:cubicBezTo>
                  <a:cubicBezTo>
                    <a:pt x="84" y="180"/>
                    <a:pt x="86" y="175"/>
                    <a:pt x="87" y="170"/>
                  </a:cubicBezTo>
                  <a:cubicBezTo>
                    <a:pt x="89" y="164"/>
                    <a:pt x="89" y="158"/>
                    <a:pt x="89" y="149"/>
                  </a:cubicBezTo>
                  <a:cubicBezTo>
                    <a:pt x="89" y="111"/>
                    <a:pt x="89" y="111"/>
                    <a:pt x="89" y="111"/>
                  </a:cubicBezTo>
                  <a:cubicBezTo>
                    <a:pt x="121" y="111"/>
                    <a:pt x="121" y="111"/>
                    <a:pt x="121" y="111"/>
                  </a:cubicBezTo>
                  <a:cubicBezTo>
                    <a:pt x="121" y="149"/>
                    <a:pt x="121" y="149"/>
                    <a:pt x="121" y="149"/>
                  </a:cubicBezTo>
                  <a:cubicBezTo>
                    <a:pt x="121" y="158"/>
                    <a:pt x="122" y="164"/>
                    <a:pt x="123" y="170"/>
                  </a:cubicBezTo>
                  <a:cubicBezTo>
                    <a:pt x="124" y="175"/>
                    <a:pt x="126" y="180"/>
                    <a:pt x="129" y="183"/>
                  </a:cubicBezTo>
                  <a:cubicBezTo>
                    <a:pt x="131" y="187"/>
                    <a:pt x="134" y="189"/>
                    <a:pt x="138" y="191"/>
                  </a:cubicBezTo>
                  <a:cubicBezTo>
                    <a:pt x="141" y="192"/>
                    <a:pt x="145" y="193"/>
                    <a:pt x="149" y="193"/>
                  </a:cubicBezTo>
                  <a:cubicBezTo>
                    <a:pt x="153" y="193"/>
                    <a:pt x="157" y="192"/>
                    <a:pt x="161" y="190"/>
                  </a:cubicBezTo>
                  <a:cubicBezTo>
                    <a:pt x="164" y="188"/>
                    <a:pt x="167" y="185"/>
                    <a:pt x="170" y="181"/>
                  </a:cubicBezTo>
                  <a:cubicBezTo>
                    <a:pt x="173" y="178"/>
                    <a:pt x="175" y="173"/>
                    <a:pt x="176" y="167"/>
                  </a:cubicBezTo>
                  <a:cubicBezTo>
                    <a:pt x="177" y="162"/>
                    <a:pt x="178" y="156"/>
                    <a:pt x="178" y="149"/>
                  </a:cubicBezTo>
                  <a:cubicBezTo>
                    <a:pt x="178" y="142"/>
                    <a:pt x="177" y="135"/>
                    <a:pt x="176" y="128"/>
                  </a:cubicBezTo>
                  <a:cubicBezTo>
                    <a:pt x="175" y="121"/>
                    <a:pt x="173" y="114"/>
                    <a:pt x="171" y="107"/>
                  </a:cubicBezTo>
                  <a:cubicBezTo>
                    <a:pt x="169" y="100"/>
                    <a:pt x="167" y="94"/>
                    <a:pt x="165" y="88"/>
                  </a:cubicBezTo>
                  <a:cubicBezTo>
                    <a:pt x="162" y="82"/>
                    <a:pt x="160" y="77"/>
                    <a:pt x="158" y="72"/>
                  </a:cubicBezTo>
                  <a:cubicBezTo>
                    <a:pt x="192" y="72"/>
                    <a:pt x="192" y="72"/>
                    <a:pt x="192" y="72"/>
                  </a:cubicBezTo>
                  <a:cubicBezTo>
                    <a:pt x="194" y="77"/>
                    <a:pt x="196" y="82"/>
                    <a:pt x="198" y="88"/>
                  </a:cubicBezTo>
                  <a:close/>
                  <a:moveTo>
                    <a:pt x="107" y="49"/>
                  </a:moveTo>
                  <a:cubicBezTo>
                    <a:pt x="90" y="49"/>
                    <a:pt x="90" y="49"/>
                    <a:pt x="90" y="49"/>
                  </a:cubicBezTo>
                  <a:cubicBezTo>
                    <a:pt x="103" y="0"/>
                    <a:pt x="103" y="0"/>
                    <a:pt x="103" y="0"/>
                  </a:cubicBezTo>
                  <a:cubicBezTo>
                    <a:pt x="132" y="0"/>
                    <a:pt x="132" y="0"/>
                    <a:pt x="132" y="0"/>
                  </a:cubicBezTo>
                  <a:lnTo>
                    <a:pt x="107" y="49"/>
                  </a:ln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grpSp>
      <p:grpSp>
        <p:nvGrpSpPr>
          <p:cNvPr id="525" name="Group 524">
            <a:extLst>
              <a:ext uri="{FF2B5EF4-FFF2-40B4-BE49-F238E27FC236}">
                <a16:creationId xmlns:a16="http://schemas.microsoft.com/office/drawing/2014/main" id="{4CE295C3-B56D-4733-A511-68B3197E821F}"/>
              </a:ext>
            </a:extLst>
          </p:cNvPr>
          <p:cNvGrpSpPr/>
          <p:nvPr/>
        </p:nvGrpSpPr>
        <p:grpSpPr bwMode="black">
          <a:xfrm>
            <a:off x="5444960" y="4358716"/>
            <a:ext cx="341635" cy="178898"/>
            <a:chOff x="2772926" y="4973833"/>
            <a:chExt cx="349910" cy="189581"/>
          </a:xfrm>
          <a:solidFill>
            <a:srgbClr val="FFFFFF"/>
          </a:solidFill>
          <a:effectLst/>
        </p:grpSpPr>
        <p:sp>
          <p:nvSpPr>
            <p:cNvPr id="644" name="Freeform 21">
              <a:extLst>
                <a:ext uri="{FF2B5EF4-FFF2-40B4-BE49-F238E27FC236}">
                  <a16:creationId xmlns:a16="http://schemas.microsoft.com/office/drawing/2014/main" id="{2B913CB0-F66C-447D-9E49-EE82C747F6FC}"/>
                </a:ext>
              </a:extLst>
            </p:cNvPr>
            <p:cNvSpPr>
              <a:spLocks/>
            </p:cNvSpPr>
            <p:nvPr/>
          </p:nvSpPr>
          <p:spPr bwMode="black">
            <a:xfrm>
              <a:off x="2772926" y="4984201"/>
              <a:ext cx="130337" cy="175881"/>
            </a:xfrm>
            <a:custGeom>
              <a:avLst/>
              <a:gdLst/>
              <a:ahLst/>
              <a:cxnLst>
                <a:cxn ang="0">
                  <a:pos x="218" y="69"/>
                </a:cxn>
                <a:cxn ang="0">
                  <a:pos x="218" y="475"/>
                </a:cxn>
                <a:cxn ang="0">
                  <a:pos x="137" y="475"/>
                </a:cxn>
                <a:cxn ang="0">
                  <a:pos x="137" y="69"/>
                </a:cxn>
                <a:cxn ang="0">
                  <a:pos x="0" y="69"/>
                </a:cxn>
                <a:cxn ang="0">
                  <a:pos x="0" y="0"/>
                </a:cxn>
                <a:cxn ang="0">
                  <a:pos x="352" y="0"/>
                </a:cxn>
                <a:cxn ang="0">
                  <a:pos x="352" y="69"/>
                </a:cxn>
                <a:cxn ang="0">
                  <a:pos x="218" y="69"/>
                </a:cxn>
              </a:cxnLst>
              <a:rect l="0" t="0" r="r" b="b"/>
              <a:pathLst>
                <a:path w="352" h="475">
                  <a:moveTo>
                    <a:pt x="218" y="69"/>
                  </a:moveTo>
                  <a:lnTo>
                    <a:pt x="218" y="475"/>
                  </a:lnTo>
                  <a:lnTo>
                    <a:pt x="137" y="475"/>
                  </a:lnTo>
                  <a:lnTo>
                    <a:pt x="137" y="69"/>
                  </a:lnTo>
                  <a:lnTo>
                    <a:pt x="0" y="69"/>
                  </a:lnTo>
                  <a:lnTo>
                    <a:pt x="0" y="0"/>
                  </a:lnTo>
                  <a:lnTo>
                    <a:pt x="352" y="0"/>
                  </a:lnTo>
                  <a:lnTo>
                    <a:pt x="352" y="69"/>
                  </a:lnTo>
                  <a:lnTo>
                    <a:pt x="218" y="69"/>
                  </a:ln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645" name="Freeform 22">
              <a:extLst>
                <a:ext uri="{FF2B5EF4-FFF2-40B4-BE49-F238E27FC236}">
                  <a16:creationId xmlns:a16="http://schemas.microsoft.com/office/drawing/2014/main" id="{3E7254C1-CBB7-4424-85A3-A7AD32882A1C}"/>
                </a:ext>
              </a:extLst>
            </p:cNvPr>
            <p:cNvSpPr>
              <a:spLocks noEditPoints="1"/>
            </p:cNvSpPr>
            <p:nvPr/>
          </p:nvSpPr>
          <p:spPr bwMode="black">
            <a:xfrm>
              <a:off x="2874381" y="5031596"/>
              <a:ext cx="105899" cy="131818"/>
            </a:xfrm>
            <a:custGeom>
              <a:avLst/>
              <a:gdLst/>
              <a:ahLst/>
              <a:cxnLst>
                <a:cxn ang="0">
                  <a:pos x="89" y="147"/>
                </a:cxn>
                <a:cxn ang="0">
                  <a:pos x="89" y="127"/>
                </a:cxn>
                <a:cxn ang="0">
                  <a:pos x="88" y="127"/>
                </a:cxn>
                <a:cxn ang="0">
                  <a:pos x="70" y="145"/>
                </a:cxn>
                <a:cxn ang="0">
                  <a:pos x="45" y="151"/>
                </a:cxn>
                <a:cxn ang="0">
                  <a:pos x="26" y="148"/>
                </a:cxn>
                <a:cxn ang="0">
                  <a:pos x="12" y="139"/>
                </a:cxn>
                <a:cxn ang="0">
                  <a:pos x="3" y="125"/>
                </a:cxn>
                <a:cxn ang="0">
                  <a:pos x="0" y="108"/>
                </a:cxn>
                <a:cxn ang="0">
                  <a:pos x="2" y="91"/>
                </a:cxn>
                <a:cxn ang="0">
                  <a:pos x="11" y="76"/>
                </a:cxn>
                <a:cxn ang="0">
                  <a:pos x="25"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3" y="113"/>
                </a:cxn>
                <a:cxn ang="0">
                  <a:pos x="38" y="119"/>
                </a:cxn>
                <a:cxn ang="0">
                  <a:pos x="46" y="123"/>
                </a:cxn>
                <a:cxn ang="0">
                  <a:pos x="56" y="125"/>
                </a:cxn>
                <a:cxn ang="0">
                  <a:pos x="69" y="122"/>
                </a:cxn>
                <a:cxn ang="0">
                  <a:pos x="80" y="115"/>
                </a:cxn>
                <a:cxn ang="0">
                  <a:pos x="86"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5" y="151"/>
                  </a:cubicBezTo>
                  <a:cubicBezTo>
                    <a:pt x="38" y="151"/>
                    <a:pt x="32" y="150"/>
                    <a:pt x="26" y="148"/>
                  </a:cubicBezTo>
                  <a:cubicBezTo>
                    <a:pt x="20" y="145"/>
                    <a:pt x="15" y="142"/>
                    <a:pt x="12" y="139"/>
                  </a:cubicBezTo>
                  <a:cubicBezTo>
                    <a:pt x="8" y="135"/>
                    <a:pt x="5" y="131"/>
                    <a:pt x="3" y="125"/>
                  </a:cubicBezTo>
                  <a:cubicBezTo>
                    <a:pt x="1" y="120"/>
                    <a:pt x="0" y="114"/>
                    <a:pt x="0" y="108"/>
                  </a:cubicBezTo>
                  <a:cubicBezTo>
                    <a:pt x="0" y="102"/>
                    <a:pt x="1" y="96"/>
                    <a:pt x="2" y="91"/>
                  </a:cubicBezTo>
                  <a:cubicBezTo>
                    <a:pt x="4" y="85"/>
                    <a:pt x="7" y="81"/>
                    <a:pt x="11" y="76"/>
                  </a:cubicBezTo>
                  <a:cubicBezTo>
                    <a:pt x="15" y="72"/>
                    <a:pt x="19" y="69"/>
                    <a:pt x="25" y="66"/>
                  </a:cubicBezTo>
                  <a:cubicBezTo>
                    <a:pt x="31" y="63"/>
                    <a:pt x="38" y="61"/>
                    <a:pt x="47" y="60"/>
                  </a:cubicBezTo>
                  <a:cubicBezTo>
                    <a:pt x="89" y="55"/>
                    <a:pt x="89" y="55"/>
                    <a:pt x="89" y="55"/>
                  </a:cubicBezTo>
                  <a:cubicBezTo>
                    <a:pt x="89" y="44"/>
                    <a:pt x="86" y="37"/>
                    <a:pt x="82" y="32"/>
                  </a:cubicBezTo>
                  <a:cubicBezTo>
                    <a:pt x="77" y="28"/>
                    <a:pt x="70" y="25"/>
                    <a:pt x="62" y="25"/>
                  </a:cubicBezTo>
                  <a:cubicBezTo>
                    <a:pt x="53" y="25"/>
                    <a:pt x="44" y="27"/>
                    <a:pt x="36" y="30"/>
                  </a:cubicBezTo>
                  <a:cubicBezTo>
                    <a:pt x="28" y="33"/>
                    <a:pt x="20" y="36"/>
                    <a:pt x="14" y="41"/>
                  </a:cubicBezTo>
                  <a:cubicBezTo>
                    <a:pt x="14" y="13"/>
                    <a:pt x="14" y="13"/>
                    <a:pt x="14" y="13"/>
                  </a:cubicBezTo>
                  <a:cubicBezTo>
                    <a:pt x="16" y="11"/>
                    <a:pt x="19" y="10"/>
                    <a:pt x="23" y="8"/>
                  </a:cubicBezTo>
                  <a:cubicBezTo>
                    <a:pt x="26" y="7"/>
                    <a:pt x="30" y="6"/>
                    <a:pt x="35" y="4"/>
                  </a:cubicBezTo>
                  <a:cubicBezTo>
                    <a:pt x="40" y="3"/>
                    <a:pt x="45" y="2"/>
                    <a:pt x="50" y="1"/>
                  </a:cubicBezTo>
                  <a:cubicBezTo>
                    <a:pt x="55" y="0"/>
                    <a:pt x="60" y="0"/>
                    <a:pt x="65" y="0"/>
                  </a:cubicBezTo>
                  <a:cubicBezTo>
                    <a:pt x="74" y="0"/>
                    <a:pt x="83" y="1"/>
                    <a:pt x="90" y="4"/>
                  </a:cubicBezTo>
                  <a:cubicBezTo>
                    <a:pt x="97" y="6"/>
                    <a:pt x="102" y="10"/>
                    <a:pt x="107" y="15"/>
                  </a:cubicBezTo>
                  <a:cubicBezTo>
                    <a:pt x="112" y="19"/>
                    <a:pt x="115" y="25"/>
                    <a:pt x="117" y="32"/>
                  </a:cubicBezTo>
                  <a:cubicBezTo>
                    <a:pt x="119" y="39"/>
                    <a:pt x="121" y="47"/>
                    <a:pt x="121" y="56"/>
                  </a:cubicBezTo>
                  <a:cubicBezTo>
                    <a:pt x="121" y="147"/>
                    <a:pt x="121" y="147"/>
                    <a:pt x="121" y="147"/>
                  </a:cubicBezTo>
                  <a:lnTo>
                    <a:pt x="89" y="147"/>
                  </a:lnTo>
                  <a:close/>
                  <a:moveTo>
                    <a:pt x="58" y="81"/>
                  </a:moveTo>
                  <a:cubicBezTo>
                    <a:pt x="52" y="82"/>
                    <a:pt x="48" y="83"/>
                    <a:pt x="45" y="84"/>
                  </a:cubicBezTo>
                  <a:cubicBezTo>
                    <a:pt x="41" y="86"/>
                    <a:pt x="39" y="87"/>
                    <a:pt x="37" y="89"/>
                  </a:cubicBezTo>
                  <a:cubicBezTo>
                    <a:pt x="35" y="91"/>
                    <a:pt x="34" y="93"/>
                    <a:pt x="33" y="96"/>
                  </a:cubicBezTo>
                  <a:cubicBezTo>
                    <a:pt x="32" y="98"/>
                    <a:pt x="32" y="101"/>
                    <a:pt x="32" y="105"/>
                  </a:cubicBezTo>
                  <a:cubicBezTo>
                    <a:pt x="32" y="108"/>
                    <a:pt x="32" y="110"/>
                    <a:pt x="33" y="113"/>
                  </a:cubicBezTo>
                  <a:cubicBezTo>
                    <a:pt x="34" y="115"/>
                    <a:pt x="36" y="117"/>
                    <a:pt x="38" y="119"/>
                  </a:cubicBezTo>
                  <a:cubicBezTo>
                    <a:pt x="40" y="121"/>
                    <a:pt x="43" y="122"/>
                    <a:pt x="46" y="123"/>
                  </a:cubicBezTo>
                  <a:cubicBezTo>
                    <a:pt x="49" y="124"/>
                    <a:pt x="52" y="125"/>
                    <a:pt x="56" y="125"/>
                  </a:cubicBezTo>
                  <a:cubicBezTo>
                    <a:pt x="61" y="125"/>
                    <a:pt x="65" y="124"/>
                    <a:pt x="69" y="122"/>
                  </a:cubicBezTo>
                  <a:cubicBezTo>
                    <a:pt x="73" y="120"/>
                    <a:pt x="77" y="118"/>
                    <a:pt x="80" y="115"/>
                  </a:cubicBezTo>
                  <a:cubicBezTo>
                    <a:pt x="83" y="112"/>
                    <a:pt x="85" y="108"/>
                    <a:pt x="86"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646" name="Freeform 23">
              <a:extLst>
                <a:ext uri="{FF2B5EF4-FFF2-40B4-BE49-F238E27FC236}">
                  <a16:creationId xmlns:a16="http://schemas.microsoft.com/office/drawing/2014/main" id="{82754E89-C09C-46F1-B9BC-EDF888770262}"/>
                </a:ext>
              </a:extLst>
            </p:cNvPr>
            <p:cNvSpPr>
              <a:spLocks/>
            </p:cNvSpPr>
            <p:nvPr/>
          </p:nvSpPr>
          <p:spPr bwMode="black">
            <a:xfrm>
              <a:off x="3007310" y="4973833"/>
              <a:ext cx="115526" cy="186249"/>
            </a:xfrm>
            <a:custGeom>
              <a:avLst/>
              <a:gdLst/>
              <a:ahLst/>
              <a:cxnLst>
                <a:cxn ang="0">
                  <a:pos x="210" y="503"/>
                </a:cxn>
                <a:cxn ang="0">
                  <a:pos x="78" y="340"/>
                </a:cxn>
                <a:cxn ang="0">
                  <a:pos x="76" y="340"/>
                </a:cxn>
                <a:cxn ang="0">
                  <a:pos x="76" y="503"/>
                </a:cxn>
                <a:cxn ang="0">
                  <a:pos x="0" y="503"/>
                </a:cxn>
                <a:cxn ang="0">
                  <a:pos x="0" y="0"/>
                </a:cxn>
                <a:cxn ang="0">
                  <a:pos x="76" y="0"/>
                </a:cxn>
                <a:cxn ang="0">
                  <a:pos x="76" y="319"/>
                </a:cxn>
                <a:cxn ang="0">
                  <a:pos x="78" y="319"/>
                </a:cxn>
                <a:cxn ang="0">
                  <a:pos x="203" y="163"/>
                </a:cxn>
                <a:cxn ang="0">
                  <a:pos x="300" y="163"/>
                </a:cxn>
                <a:cxn ang="0">
                  <a:pos x="156" y="326"/>
                </a:cxn>
                <a:cxn ang="0">
                  <a:pos x="312" y="503"/>
                </a:cxn>
                <a:cxn ang="0">
                  <a:pos x="210" y="503"/>
                </a:cxn>
              </a:cxnLst>
              <a:rect l="0" t="0" r="r" b="b"/>
              <a:pathLst>
                <a:path w="312" h="503">
                  <a:moveTo>
                    <a:pt x="210" y="503"/>
                  </a:moveTo>
                  <a:lnTo>
                    <a:pt x="78" y="340"/>
                  </a:lnTo>
                  <a:lnTo>
                    <a:pt x="76" y="340"/>
                  </a:lnTo>
                  <a:lnTo>
                    <a:pt x="76" y="503"/>
                  </a:lnTo>
                  <a:lnTo>
                    <a:pt x="0" y="503"/>
                  </a:lnTo>
                  <a:lnTo>
                    <a:pt x="0" y="0"/>
                  </a:lnTo>
                  <a:lnTo>
                    <a:pt x="76" y="0"/>
                  </a:lnTo>
                  <a:lnTo>
                    <a:pt x="76" y="319"/>
                  </a:lnTo>
                  <a:lnTo>
                    <a:pt x="78" y="319"/>
                  </a:lnTo>
                  <a:lnTo>
                    <a:pt x="203" y="163"/>
                  </a:lnTo>
                  <a:lnTo>
                    <a:pt x="300" y="163"/>
                  </a:lnTo>
                  <a:lnTo>
                    <a:pt x="156" y="326"/>
                  </a:lnTo>
                  <a:lnTo>
                    <a:pt x="312" y="503"/>
                  </a:lnTo>
                  <a:lnTo>
                    <a:pt x="210" y="503"/>
                  </a:ln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grpSp>
      <p:grpSp>
        <p:nvGrpSpPr>
          <p:cNvPr id="526" name="Group 525">
            <a:extLst>
              <a:ext uri="{FF2B5EF4-FFF2-40B4-BE49-F238E27FC236}">
                <a16:creationId xmlns:a16="http://schemas.microsoft.com/office/drawing/2014/main" id="{32AF0081-6DAF-426C-8F01-6C3A3B6520D5}"/>
              </a:ext>
            </a:extLst>
          </p:cNvPr>
          <p:cNvGrpSpPr/>
          <p:nvPr/>
        </p:nvGrpSpPr>
        <p:grpSpPr bwMode="black">
          <a:xfrm>
            <a:off x="7205566" y="3278530"/>
            <a:ext cx="1060644" cy="203395"/>
            <a:chOff x="5953627" y="6205329"/>
            <a:chExt cx="1086337" cy="215543"/>
          </a:xfrm>
          <a:solidFill>
            <a:srgbClr val="FFFFFF"/>
          </a:solidFill>
          <a:effectLst/>
        </p:grpSpPr>
        <p:sp>
          <p:nvSpPr>
            <p:cNvPr id="633" name="Freeform 24">
              <a:extLst>
                <a:ext uri="{FF2B5EF4-FFF2-40B4-BE49-F238E27FC236}">
                  <a16:creationId xmlns:a16="http://schemas.microsoft.com/office/drawing/2014/main" id="{BF63B6DD-788E-4CF9-9F12-1F3CEC3E4371}"/>
                </a:ext>
              </a:extLst>
            </p:cNvPr>
            <p:cNvSpPr>
              <a:spLocks/>
            </p:cNvSpPr>
            <p:nvPr/>
          </p:nvSpPr>
          <p:spPr bwMode="black">
            <a:xfrm>
              <a:off x="5953627" y="6214946"/>
              <a:ext cx="116725" cy="157181"/>
            </a:xfrm>
            <a:custGeom>
              <a:avLst/>
              <a:gdLst/>
              <a:ahLst/>
              <a:cxnLst>
                <a:cxn ang="0">
                  <a:pos x="215" y="68"/>
                </a:cxn>
                <a:cxn ang="0">
                  <a:pos x="215" y="474"/>
                </a:cxn>
                <a:cxn ang="0">
                  <a:pos x="134" y="474"/>
                </a:cxn>
                <a:cxn ang="0">
                  <a:pos x="134" y="68"/>
                </a:cxn>
                <a:cxn ang="0">
                  <a:pos x="0" y="68"/>
                </a:cxn>
                <a:cxn ang="0">
                  <a:pos x="0" y="0"/>
                </a:cxn>
                <a:cxn ang="0">
                  <a:pos x="352" y="0"/>
                </a:cxn>
                <a:cxn ang="0">
                  <a:pos x="352" y="68"/>
                </a:cxn>
                <a:cxn ang="0">
                  <a:pos x="215" y="68"/>
                </a:cxn>
              </a:cxnLst>
              <a:rect l="0" t="0" r="r" b="b"/>
              <a:pathLst>
                <a:path w="352" h="474">
                  <a:moveTo>
                    <a:pt x="215" y="68"/>
                  </a:moveTo>
                  <a:lnTo>
                    <a:pt x="215" y="474"/>
                  </a:lnTo>
                  <a:lnTo>
                    <a:pt x="134" y="474"/>
                  </a:lnTo>
                  <a:lnTo>
                    <a:pt x="134" y="68"/>
                  </a:lnTo>
                  <a:lnTo>
                    <a:pt x="0" y="68"/>
                  </a:lnTo>
                  <a:lnTo>
                    <a:pt x="0" y="0"/>
                  </a:lnTo>
                  <a:lnTo>
                    <a:pt x="352" y="0"/>
                  </a:lnTo>
                  <a:lnTo>
                    <a:pt x="352" y="68"/>
                  </a:lnTo>
                  <a:lnTo>
                    <a:pt x="215" y="68"/>
                  </a:ln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634" name="Freeform 25">
              <a:extLst>
                <a:ext uri="{FF2B5EF4-FFF2-40B4-BE49-F238E27FC236}">
                  <a16:creationId xmlns:a16="http://schemas.microsoft.com/office/drawing/2014/main" id="{0499FB00-7856-4302-B7BE-476471F16AFF}"/>
                </a:ext>
              </a:extLst>
            </p:cNvPr>
            <p:cNvSpPr>
              <a:spLocks noEditPoints="1"/>
            </p:cNvSpPr>
            <p:nvPr/>
          </p:nvSpPr>
          <p:spPr bwMode="black">
            <a:xfrm>
              <a:off x="6046808" y="6257059"/>
              <a:ext cx="102466" cy="118383"/>
            </a:xfrm>
            <a:custGeom>
              <a:avLst/>
              <a:gdLst/>
              <a:ahLst/>
              <a:cxnLst>
                <a:cxn ang="0">
                  <a:pos x="33" y="85"/>
                </a:cxn>
                <a:cxn ang="0">
                  <a:pos x="45" y="115"/>
                </a:cxn>
                <a:cxn ang="0">
                  <a:pos x="76" y="125"/>
                </a:cxn>
                <a:cxn ang="0">
                  <a:pos x="100" y="121"/>
                </a:cxn>
                <a:cxn ang="0">
                  <a:pos x="119" y="111"/>
                </a:cxn>
                <a:cxn ang="0">
                  <a:pos x="119" y="139"/>
                </a:cxn>
                <a:cxn ang="0">
                  <a:pos x="112" y="143"/>
                </a:cxn>
                <a:cxn ang="0">
                  <a:pos x="100" y="146"/>
                </a:cxn>
                <a:cxn ang="0">
                  <a:pos x="86" y="149"/>
                </a:cxn>
                <a:cxn ang="0">
                  <a:pos x="68" y="151"/>
                </a:cxn>
                <a:cxn ang="0">
                  <a:pos x="40" y="146"/>
                </a:cxn>
                <a:cxn ang="0">
                  <a:pos x="18" y="132"/>
                </a:cxn>
                <a:cxn ang="0">
                  <a:pos x="4" y="108"/>
                </a:cxn>
                <a:cxn ang="0">
                  <a:pos x="0" y="77"/>
                </a:cxn>
                <a:cxn ang="0">
                  <a:pos x="6" y="42"/>
                </a:cxn>
                <a:cxn ang="0">
                  <a:pos x="22" y="18"/>
                </a:cxn>
                <a:cxn ang="0">
                  <a:pos x="44" y="4"/>
                </a:cxn>
                <a:cxn ang="0">
                  <a:pos x="68" y="0"/>
                </a:cxn>
                <a:cxn ang="0">
                  <a:pos x="96" y="5"/>
                </a:cxn>
                <a:cxn ang="0">
                  <a:pos x="115" y="19"/>
                </a:cxn>
                <a:cxn ang="0">
                  <a:pos x="127" y="41"/>
                </a:cxn>
                <a:cxn ang="0">
                  <a:pos x="131" y="69"/>
                </a:cxn>
                <a:cxn ang="0">
                  <a:pos x="131" y="85"/>
                </a:cxn>
                <a:cxn ang="0">
                  <a:pos x="33" y="85"/>
                </a:cxn>
                <a:cxn ang="0">
                  <a:pos x="97" y="46"/>
                </a:cxn>
                <a:cxn ang="0">
                  <a:pos x="91" y="35"/>
                </a:cxn>
                <a:cxn ang="0">
                  <a:pos x="82" y="28"/>
                </a:cxn>
                <a:cxn ang="0">
                  <a:pos x="68" y="25"/>
                </a:cxn>
                <a:cxn ang="0">
                  <a:pos x="56" y="28"/>
                </a:cxn>
                <a:cxn ang="0">
                  <a:pos x="45" y="35"/>
                </a:cxn>
                <a:cxn ang="0">
                  <a:pos x="37" y="46"/>
                </a:cxn>
                <a:cxn ang="0">
                  <a:pos x="33" y="60"/>
                </a:cxn>
                <a:cxn ang="0">
                  <a:pos x="99" y="60"/>
                </a:cxn>
                <a:cxn ang="0">
                  <a:pos x="97" y="46"/>
                </a:cxn>
              </a:cxnLst>
              <a:rect l="0" t="0" r="r" b="b"/>
              <a:pathLst>
                <a:path w="131" h="151">
                  <a:moveTo>
                    <a:pt x="33" y="85"/>
                  </a:moveTo>
                  <a:cubicBezTo>
                    <a:pt x="34" y="98"/>
                    <a:pt x="38" y="108"/>
                    <a:pt x="45" y="115"/>
                  </a:cubicBezTo>
                  <a:cubicBezTo>
                    <a:pt x="52" y="122"/>
                    <a:pt x="63" y="125"/>
                    <a:pt x="76" y="125"/>
                  </a:cubicBezTo>
                  <a:cubicBezTo>
                    <a:pt x="84" y="125"/>
                    <a:pt x="92" y="124"/>
                    <a:pt x="100" y="121"/>
                  </a:cubicBezTo>
                  <a:cubicBezTo>
                    <a:pt x="107" y="119"/>
                    <a:pt x="114" y="115"/>
                    <a:pt x="119" y="111"/>
                  </a:cubicBezTo>
                  <a:cubicBezTo>
                    <a:pt x="119" y="139"/>
                    <a:pt x="119" y="139"/>
                    <a:pt x="119" y="139"/>
                  </a:cubicBezTo>
                  <a:cubicBezTo>
                    <a:pt x="117" y="140"/>
                    <a:pt x="115" y="141"/>
                    <a:pt x="112" y="143"/>
                  </a:cubicBezTo>
                  <a:cubicBezTo>
                    <a:pt x="109" y="144"/>
                    <a:pt x="105" y="145"/>
                    <a:pt x="100" y="146"/>
                  </a:cubicBezTo>
                  <a:cubicBezTo>
                    <a:pt x="96" y="148"/>
                    <a:pt x="91" y="149"/>
                    <a:pt x="86" y="149"/>
                  </a:cubicBezTo>
                  <a:cubicBezTo>
                    <a:pt x="80" y="150"/>
                    <a:pt x="75" y="151"/>
                    <a:pt x="68" y="151"/>
                  </a:cubicBezTo>
                  <a:cubicBezTo>
                    <a:pt x="58" y="151"/>
                    <a:pt x="48" y="149"/>
                    <a:pt x="40" y="146"/>
                  </a:cubicBezTo>
                  <a:cubicBezTo>
                    <a:pt x="31" y="143"/>
                    <a:pt x="24" y="138"/>
                    <a:pt x="18" y="132"/>
                  </a:cubicBezTo>
                  <a:cubicBezTo>
                    <a:pt x="12" y="125"/>
                    <a:pt x="8" y="118"/>
                    <a:pt x="4" y="108"/>
                  </a:cubicBezTo>
                  <a:cubicBezTo>
                    <a:pt x="1" y="99"/>
                    <a:pt x="0" y="89"/>
                    <a:pt x="0" y="77"/>
                  </a:cubicBezTo>
                  <a:cubicBezTo>
                    <a:pt x="0" y="63"/>
                    <a:pt x="2" y="52"/>
                    <a:pt x="6" y="42"/>
                  </a:cubicBezTo>
                  <a:cubicBezTo>
                    <a:pt x="10" y="33"/>
                    <a:pt x="15" y="25"/>
                    <a:pt x="22" y="18"/>
                  </a:cubicBezTo>
                  <a:cubicBezTo>
                    <a:pt x="28" y="12"/>
                    <a:pt x="36" y="7"/>
                    <a:pt x="44" y="4"/>
                  </a:cubicBezTo>
                  <a:cubicBezTo>
                    <a:pt x="52" y="1"/>
                    <a:pt x="60" y="0"/>
                    <a:pt x="68" y="0"/>
                  </a:cubicBezTo>
                  <a:cubicBezTo>
                    <a:pt x="79" y="0"/>
                    <a:pt x="88" y="2"/>
                    <a:pt x="96" y="5"/>
                  </a:cubicBezTo>
                  <a:cubicBezTo>
                    <a:pt x="103" y="8"/>
                    <a:pt x="110" y="13"/>
                    <a:pt x="115" y="19"/>
                  </a:cubicBezTo>
                  <a:cubicBezTo>
                    <a:pt x="120" y="25"/>
                    <a:pt x="124" y="32"/>
                    <a:pt x="127" y="41"/>
                  </a:cubicBezTo>
                  <a:cubicBezTo>
                    <a:pt x="130" y="49"/>
                    <a:pt x="131" y="59"/>
                    <a:pt x="131" y="69"/>
                  </a:cubicBezTo>
                  <a:cubicBezTo>
                    <a:pt x="131" y="85"/>
                    <a:pt x="131" y="85"/>
                    <a:pt x="131" y="85"/>
                  </a:cubicBezTo>
                  <a:lnTo>
                    <a:pt x="33" y="85"/>
                  </a:lnTo>
                  <a:close/>
                  <a:moveTo>
                    <a:pt x="97" y="46"/>
                  </a:moveTo>
                  <a:cubicBezTo>
                    <a:pt x="96" y="42"/>
                    <a:pt x="94" y="38"/>
                    <a:pt x="91" y="35"/>
                  </a:cubicBezTo>
                  <a:cubicBezTo>
                    <a:pt x="89" y="32"/>
                    <a:pt x="86" y="30"/>
                    <a:pt x="82" y="28"/>
                  </a:cubicBezTo>
                  <a:cubicBezTo>
                    <a:pt x="78" y="26"/>
                    <a:pt x="73" y="25"/>
                    <a:pt x="68" y="25"/>
                  </a:cubicBezTo>
                  <a:cubicBezTo>
                    <a:pt x="64" y="25"/>
                    <a:pt x="60" y="26"/>
                    <a:pt x="56" y="28"/>
                  </a:cubicBezTo>
                  <a:cubicBezTo>
                    <a:pt x="52" y="29"/>
                    <a:pt x="48" y="32"/>
                    <a:pt x="45" y="35"/>
                  </a:cubicBezTo>
                  <a:cubicBezTo>
                    <a:pt x="42" y="38"/>
                    <a:pt x="39" y="42"/>
                    <a:pt x="37" y="46"/>
                  </a:cubicBezTo>
                  <a:cubicBezTo>
                    <a:pt x="35" y="50"/>
                    <a:pt x="34" y="55"/>
                    <a:pt x="33" y="60"/>
                  </a:cubicBezTo>
                  <a:cubicBezTo>
                    <a:pt x="99" y="60"/>
                    <a:pt x="99" y="60"/>
                    <a:pt x="99" y="60"/>
                  </a:cubicBezTo>
                  <a:cubicBezTo>
                    <a:pt x="99" y="55"/>
                    <a:pt x="98" y="51"/>
                    <a:pt x="97" y="46"/>
                  </a:cubicBez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635" name="Freeform 26">
              <a:extLst>
                <a:ext uri="{FF2B5EF4-FFF2-40B4-BE49-F238E27FC236}">
                  <a16:creationId xmlns:a16="http://schemas.microsoft.com/office/drawing/2014/main" id="{68C157FD-6139-4F5E-9CB0-819E614ED68C}"/>
                </a:ext>
              </a:extLst>
            </p:cNvPr>
            <p:cNvSpPr>
              <a:spLocks/>
            </p:cNvSpPr>
            <p:nvPr/>
          </p:nvSpPr>
          <p:spPr bwMode="black">
            <a:xfrm>
              <a:off x="6161875" y="6257059"/>
              <a:ext cx="73616" cy="163813"/>
            </a:xfrm>
            <a:custGeom>
              <a:avLst/>
              <a:gdLst/>
              <a:ahLst/>
              <a:cxnLst>
                <a:cxn ang="0">
                  <a:pos x="73" y="192"/>
                </a:cxn>
                <a:cxn ang="0">
                  <a:pos x="53" y="207"/>
                </a:cxn>
                <a:cxn ang="0">
                  <a:pos x="29" y="209"/>
                </a:cxn>
                <a:cxn ang="0">
                  <a:pos x="24" y="193"/>
                </a:cxn>
                <a:cxn ang="0">
                  <a:pos x="34" y="194"/>
                </a:cxn>
                <a:cxn ang="0">
                  <a:pos x="48" y="190"/>
                </a:cxn>
                <a:cxn ang="0">
                  <a:pos x="52" y="182"/>
                </a:cxn>
                <a:cxn ang="0">
                  <a:pos x="48" y="175"/>
                </a:cxn>
                <a:cxn ang="0">
                  <a:pos x="35" y="172"/>
                </a:cxn>
                <a:cxn ang="0">
                  <a:pos x="30" y="172"/>
                </a:cxn>
                <a:cxn ang="0">
                  <a:pos x="22" y="149"/>
                </a:cxn>
                <a:cxn ang="0">
                  <a:pos x="6" y="145"/>
                </a:cxn>
                <a:cxn ang="0">
                  <a:pos x="0" y="112"/>
                </a:cxn>
                <a:cxn ang="0">
                  <a:pos x="19" y="122"/>
                </a:cxn>
                <a:cxn ang="0">
                  <a:pos x="38" y="125"/>
                </a:cxn>
                <a:cxn ang="0">
                  <a:pos x="62" y="110"/>
                </a:cxn>
                <a:cxn ang="0">
                  <a:pos x="57" y="98"/>
                </a:cxn>
                <a:cxn ang="0">
                  <a:pos x="34" y="86"/>
                </a:cxn>
                <a:cxn ang="0">
                  <a:pos x="9" y="70"/>
                </a:cxn>
                <a:cxn ang="0">
                  <a:pos x="0" y="44"/>
                </a:cxn>
                <a:cxn ang="0">
                  <a:pos x="14" y="12"/>
                </a:cxn>
                <a:cxn ang="0">
                  <a:pos x="54" y="0"/>
                </a:cxn>
                <a:cxn ang="0">
                  <a:pos x="72" y="2"/>
                </a:cxn>
                <a:cxn ang="0">
                  <a:pos x="87" y="6"/>
                </a:cxn>
                <a:cxn ang="0">
                  <a:pos x="79" y="31"/>
                </a:cxn>
                <a:cxn ang="0">
                  <a:pos x="62" y="26"/>
                </a:cxn>
                <a:cxn ang="0">
                  <a:pos x="38" y="30"/>
                </a:cxn>
                <a:cxn ang="0">
                  <a:pos x="34" y="48"/>
                </a:cxn>
                <a:cxn ang="0">
                  <a:pos x="46" y="58"/>
                </a:cxn>
                <a:cxn ang="0">
                  <a:pos x="72" y="70"/>
                </a:cxn>
                <a:cxn ang="0">
                  <a:pos x="92" y="91"/>
                </a:cxn>
                <a:cxn ang="0">
                  <a:pos x="92" y="121"/>
                </a:cxn>
                <a:cxn ang="0">
                  <a:pos x="69" y="144"/>
                </a:cxn>
                <a:cxn ang="0">
                  <a:pos x="50" y="160"/>
                </a:cxn>
                <a:cxn ang="0">
                  <a:pos x="69" y="167"/>
                </a:cxn>
                <a:cxn ang="0">
                  <a:pos x="75" y="182"/>
                </a:cxn>
              </a:cxnLst>
              <a:rect l="0" t="0" r="r" b="b"/>
              <a:pathLst>
                <a:path w="94" h="209">
                  <a:moveTo>
                    <a:pt x="75" y="182"/>
                  </a:moveTo>
                  <a:cubicBezTo>
                    <a:pt x="75" y="186"/>
                    <a:pt x="75" y="189"/>
                    <a:pt x="73" y="192"/>
                  </a:cubicBezTo>
                  <a:cubicBezTo>
                    <a:pt x="72" y="196"/>
                    <a:pt x="69" y="199"/>
                    <a:pt x="66" y="201"/>
                  </a:cubicBezTo>
                  <a:cubicBezTo>
                    <a:pt x="63" y="203"/>
                    <a:pt x="58" y="205"/>
                    <a:pt x="53" y="207"/>
                  </a:cubicBezTo>
                  <a:cubicBezTo>
                    <a:pt x="48" y="208"/>
                    <a:pt x="42" y="209"/>
                    <a:pt x="34" y="209"/>
                  </a:cubicBezTo>
                  <a:cubicBezTo>
                    <a:pt x="33" y="209"/>
                    <a:pt x="31" y="209"/>
                    <a:pt x="29" y="209"/>
                  </a:cubicBezTo>
                  <a:cubicBezTo>
                    <a:pt x="28" y="209"/>
                    <a:pt x="26" y="209"/>
                    <a:pt x="24" y="208"/>
                  </a:cubicBezTo>
                  <a:cubicBezTo>
                    <a:pt x="24" y="193"/>
                    <a:pt x="24" y="193"/>
                    <a:pt x="24" y="193"/>
                  </a:cubicBezTo>
                  <a:cubicBezTo>
                    <a:pt x="26" y="194"/>
                    <a:pt x="28" y="194"/>
                    <a:pt x="29" y="194"/>
                  </a:cubicBezTo>
                  <a:cubicBezTo>
                    <a:pt x="31" y="194"/>
                    <a:pt x="32" y="194"/>
                    <a:pt x="34" y="194"/>
                  </a:cubicBezTo>
                  <a:cubicBezTo>
                    <a:pt x="37" y="194"/>
                    <a:pt x="40" y="193"/>
                    <a:pt x="42" y="193"/>
                  </a:cubicBezTo>
                  <a:cubicBezTo>
                    <a:pt x="44" y="192"/>
                    <a:pt x="46" y="191"/>
                    <a:pt x="48" y="190"/>
                  </a:cubicBezTo>
                  <a:cubicBezTo>
                    <a:pt x="49" y="189"/>
                    <a:pt x="50" y="188"/>
                    <a:pt x="51" y="186"/>
                  </a:cubicBezTo>
                  <a:cubicBezTo>
                    <a:pt x="51" y="185"/>
                    <a:pt x="52" y="183"/>
                    <a:pt x="52" y="182"/>
                  </a:cubicBezTo>
                  <a:cubicBezTo>
                    <a:pt x="52" y="181"/>
                    <a:pt x="52" y="180"/>
                    <a:pt x="51" y="179"/>
                  </a:cubicBezTo>
                  <a:cubicBezTo>
                    <a:pt x="50" y="177"/>
                    <a:pt x="49" y="176"/>
                    <a:pt x="48" y="175"/>
                  </a:cubicBezTo>
                  <a:cubicBezTo>
                    <a:pt x="47" y="174"/>
                    <a:pt x="45" y="174"/>
                    <a:pt x="43" y="173"/>
                  </a:cubicBezTo>
                  <a:cubicBezTo>
                    <a:pt x="41" y="172"/>
                    <a:pt x="38" y="172"/>
                    <a:pt x="35" y="172"/>
                  </a:cubicBezTo>
                  <a:cubicBezTo>
                    <a:pt x="35" y="172"/>
                    <a:pt x="34" y="172"/>
                    <a:pt x="33" y="172"/>
                  </a:cubicBezTo>
                  <a:cubicBezTo>
                    <a:pt x="32" y="172"/>
                    <a:pt x="31" y="172"/>
                    <a:pt x="30" y="172"/>
                  </a:cubicBezTo>
                  <a:cubicBezTo>
                    <a:pt x="30" y="150"/>
                    <a:pt x="30" y="150"/>
                    <a:pt x="30" y="150"/>
                  </a:cubicBezTo>
                  <a:cubicBezTo>
                    <a:pt x="28" y="150"/>
                    <a:pt x="25" y="150"/>
                    <a:pt x="22" y="149"/>
                  </a:cubicBezTo>
                  <a:cubicBezTo>
                    <a:pt x="19" y="149"/>
                    <a:pt x="17" y="148"/>
                    <a:pt x="14" y="147"/>
                  </a:cubicBezTo>
                  <a:cubicBezTo>
                    <a:pt x="11" y="147"/>
                    <a:pt x="9" y="146"/>
                    <a:pt x="6" y="145"/>
                  </a:cubicBezTo>
                  <a:cubicBezTo>
                    <a:pt x="4" y="144"/>
                    <a:pt x="1" y="144"/>
                    <a:pt x="0" y="143"/>
                  </a:cubicBezTo>
                  <a:cubicBezTo>
                    <a:pt x="0" y="112"/>
                    <a:pt x="0" y="112"/>
                    <a:pt x="0" y="112"/>
                  </a:cubicBezTo>
                  <a:cubicBezTo>
                    <a:pt x="3" y="114"/>
                    <a:pt x="6" y="116"/>
                    <a:pt x="9" y="118"/>
                  </a:cubicBezTo>
                  <a:cubicBezTo>
                    <a:pt x="12" y="119"/>
                    <a:pt x="16" y="121"/>
                    <a:pt x="19" y="122"/>
                  </a:cubicBezTo>
                  <a:cubicBezTo>
                    <a:pt x="23" y="123"/>
                    <a:pt x="26" y="124"/>
                    <a:pt x="29" y="124"/>
                  </a:cubicBezTo>
                  <a:cubicBezTo>
                    <a:pt x="33" y="125"/>
                    <a:pt x="36" y="125"/>
                    <a:pt x="38" y="125"/>
                  </a:cubicBezTo>
                  <a:cubicBezTo>
                    <a:pt x="47" y="125"/>
                    <a:pt x="53" y="124"/>
                    <a:pt x="56" y="121"/>
                  </a:cubicBezTo>
                  <a:cubicBezTo>
                    <a:pt x="60" y="118"/>
                    <a:pt x="62" y="115"/>
                    <a:pt x="62" y="110"/>
                  </a:cubicBezTo>
                  <a:cubicBezTo>
                    <a:pt x="62" y="107"/>
                    <a:pt x="61" y="105"/>
                    <a:pt x="61" y="103"/>
                  </a:cubicBezTo>
                  <a:cubicBezTo>
                    <a:pt x="60" y="102"/>
                    <a:pt x="59" y="100"/>
                    <a:pt x="57" y="98"/>
                  </a:cubicBezTo>
                  <a:cubicBezTo>
                    <a:pt x="55" y="96"/>
                    <a:pt x="52" y="95"/>
                    <a:pt x="48" y="93"/>
                  </a:cubicBezTo>
                  <a:cubicBezTo>
                    <a:pt x="44" y="91"/>
                    <a:pt x="40" y="89"/>
                    <a:pt x="34" y="86"/>
                  </a:cubicBezTo>
                  <a:cubicBezTo>
                    <a:pt x="29" y="84"/>
                    <a:pt x="24" y="82"/>
                    <a:pt x="20" y="79"/>
                  </a:cubicBezTo>
                  <a:cubicBezTo>
                    <a:pt x="15" y="77"/>
                    <a:pt x="12" y="74"/>
                    <a:pt x="9" y="70"/>
                  </a:cubicBezTo>
                  <a:cubicBezTo>
                    <a:pt x="6" y="67"/>
                    <a:pt x="4" y="63"/>
                    <a:pt x="2" y="59"/>
                  </a:cubicBezTo>
                  <a:cubicBezTo>
                    <a:pt x="0" y="55"/>
                    <a:pt x="0" y="50"/>
                    <a:pt x="0" y="44"/>
                  </a:cubicBezTo>
                  <a:cubicBezTo>
                    <a:pt x="0" y="37"/>
                    <a:pt x="1" y="32"/>
                    <a:pt x="3" y="26"/>
                  </a:cubicBezTo>
                  <a:cubicBezTo>
                    <a:pt x="6" y="21"/>
                    <a:pt x="10" y="16"/>
                    <a:pt x="14" y="12"/>
                  </a:cubicBezTo>
                  <a:cubicBezTo>
                    <a:pt x="19" y="9"/>
                    <a:pt x="25" y="5"/>
                    <a:pt x="32" y="3"/>
                  </a:cubicBezTo>
                  <a:cubicBezTo>
                    <a:pt x="38" y="1"/>
                    <a:pt x="46" y="0"/>
                    <a:pt x="54" y="0"/>
                  </a:cubicBezTo>
                  <a:cubicBezTo>
                    <a:pt x="57" y="0"/>
                    <a:pt x="60" y="0"/>
                    <a:pt x="64" y="0"/>
                  </a:cubicBezTo>
                  <a:cubicBezTo>
                    <a:pt x="67" y="1"/>
                    <a:pt x="70" y="1"/>
                    <a:pt x="72" y="2"/>
                  </a:cubicBezTo>
                  <a:cubicBezTo>
                    <a:pt x="75" y="2"/>
                    <a:pt x="78" y="3"/>
                    <a:pt x="80" y="4"/>
                  </a:cubicBezTo>
                  <a:cubicBezTo>
                    <a:pt x="83" y="4"/>
                    <a:pt x="85" y="5"/>
                    <a:pt x="87" y="6"/>
                  </a:cubicBezTo>
                  <a:cubicBezTo>
                    <a:pt x="87" y="35"/>
                    <a:pt x="87" y="35"/>
                    <a:pt x="87" y="35"/>
                  </a:cubicBezTo>
                  <a:cubicBezTo>
                    <a:pt x="85" y="34"/>
                    <a:pt x="82" y="32"/>
                    <a:pt x="79" y="31"/>
                  </a:cubicBezTo>
                  <a:cubicBezTo>
                    <a:pt x="77" y="30"/>
                    <a:pt x="74" y="29"/>
                    <a:pt x="71" y="28"/>
                  </a:cubicBezTo>
                  <a:cubicBezTo>
                    <a:pt x="68" y="27"/>
                    <a:pt x="65" y="26"/>
                    <a:pt x="62" y="26"/>
                  </a:cubicBezTo>
                  <a:cubicBezTo>
                    <a:pt x="59" y="26"/>
                    <a:pt x="56" y="25"/>
                    <a:pt x="53" y="25"/>
                  </a:cubicBezTo>
                  <a:cubicBezTo>
                    <a:pt x="47" y="25"/>
                    <a:pt x="42" y="27"/>
                    <a:pt x="38" y="30"/>
                  </a:cubicBezTo>
                  <a:cubicBezTo>
                    <a:pt x="34" y="33"/>
                    <a:pt x="32" y="36"/>
                    <a:pt x="32" y="41"/>
                  </a:cubicBezTo>
                  <a:cubicBezTo>
                    <a:pt x="32" y="44"/>
                    <a:pt x="33" y="46"/>
                    <a:pt x="34" y="48"/>
                  </a:cubicBezTo>
                  <a:cubicBezTo>
                    <a:pt x="34" y="50"/>
                    <a:pt x="36" y="52"/>
                    <a:pt x="38" y="53"/>
                  </a:cubicBezTo>
                  <a:cubicBezTo>
                    <a:pt x="40" y="55"/>
                    <a:pt x="42" y="57"/>
                    <a:pt x="46" y="58"/>
                  </a:cubicBezTo>
                  <a:cubicBezTo>
                    <a:pt x="49" y="60"/>
                    <a:pt x="53" y="62"/>
                    <a:pt x="58" y="63"/>
                  </a:cubicBezTo>
                  <a:cubicBezTo>
                    <a:pt x="63" y="66"/>
                    <a:pt x="68" y="68"/>
                    <a:pt x="72" y="70"/>
                  </a:cubicBezTo>
                  <a:cubicBezTo>
                    <a:pt x="77" y="73"/>
                    <a:pt x="81" y="76"/>
                    <a:pt x="84" y="79"/>
                  </a:cubicBezTo>
                  <a:cubicBezTo>
                    <a:pt x="87" y="83"/>
                    <a:pt x="90" y="86"/>
                    <a:pt x="92" y="91"/>
                  </a:cubicBezTo>
                  <a:cubicBezTo>
                    <a:pt x="94" y="95"/>
                    <a:pt x="94" y="100"/>
                    <a:pt x="94" y="106"/>
                  </a:cubicBezTo>
                  <a:cubicBezTo>
                    <a:pt x="94" y="111"/>
                    <a:pt x="94" y="117"/>
                    <a:pt x="92" y="121"/>
                  </a:cubicBezTo>
                  <a:cubicBezTo>
                    <a:pt x="90" y="126"/>
                    <a:pt x="87" y="131"/>
                    <a:pt x="83" y="135"/>
                  </a:cubicBezTo>
                  <a:cubicBezTo>
                    <a:pt x="80" y="138"/>
                    <a:pt x="75" y="142"/>
                    <a:pt x="69" y="144"/>
                  </a:cubicBezTo>
                  <a:cubicBezTo>
                    <a:pt x="64" y="147"/>
                    <a:pt x="58" y="149"/>
                    <a:pt x="50" y="150"/>
                  </a:cubicBezTo>
                  <a:cubicBezTo>
                    <a:pt x="50" y="160"/>
                    <a:pt x="50" y="160"/>
                    <a:pt x="50" y="160"/>
                  </a:cubicBezTo>
                  <a:cubicBezTo>
                    <a:pt x="55" y="160"/>
                    <a:pt x="58" y="161"/>
                    <a:pt x="61" y="162"/>
                  </a:cubicBezTo>
                  <a:cubicBezTo>
                    <a:pt x="65" y="163"/>
                    <a:pt x="67" y="165"/>
                    <a:pt x="69" y="167"/>
                  </a:cubicBezTo>
                  <a:cubicBezTo>
                    <a:pt x="71" y="169"/>
                    <a:pt x="73" y="171"/>
                    <a:pt x="74" y="174"/>
                  </a:cubicBezTo>
                  <a:cubicBezTo>
                    <a:pt x="75" y="176"/>
                    <a:pt x="75" y="179"/>
                    <a:pt x="75" y="182"/>
                  </a:cubicBez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636" name="Freeform 27">
              <a:extLst>
                <a:ext uri="{FF2B5EF4-FFF2-40B4-BE49-F238E27FC236}">
                  <a16:creationId xmlns:a16="http://schemas.microsoft.com/office/drawing/2014/main" id="{B9329426-852E-41A3-9569-0CD58ED3CE59}"/>
                </a:ext>
              </a:extLst>
            </p:cNvPr>
            <p:cNvSpPr>
              <a:spLocks noEditPoints="1"/>
            </p:cNvSpPr>
            <p:nvPr/>
          </p:nvSpPr>
          <p:spPr bwMode="black">
            <a:xfrm>
              <a:off x="6247097" y="6257059"/>
              <a:ext cx="102797" cy="118383"/>
            </a:xfrm>
            <a:custGeom>
              <a:avLst/>
              <a:gdLst/>
              <a:ahLst/>
              <a:cxnLst>
                <a:cxn ang="0">
                  <a:pos x="33" y="85"/>
                </a:cxn>
                <a:cxn ang="0">
                  <a:pos x="45" y="115"/>
                </a:cxn>
                <a:cxn ang="0">
                  <a:pos x="76" y="125"/>
                </a:cxn>
                <a:cxn ang="0">
                  <a:pos x="100" y="121"/>
                </a:cxn>
                <a:cxn ang="0">
                  <a:pos x="120" y="111"/>
                </a:cxn>
                <a:cxn ang="0">
                  <a:pos x="120" y="139"/>
                </a:cxn>
                <a:cxn ang="0">
                  <a:pos x="112" y="143"/>
                </a:cxn>
                <a:cxn ang="0">
                  <a:pos x="101" y="146"/>
                </a:cxn>
                <a:cxn ang="0">
                  <a:pos x="86" y="149"/>
                </a:cxn>
                <a:cxn ang="0">
                  <a:pos x="69" y="151"/>
                </a:cxn>
                <a:cxn ang="0">
                  <a:pos x="40" y="146"/>
                </a:cxn>
                <a:cxn ang="0">
                  <a:pos x="18" y="132"/>
                </a:cxn>
                <a:cxn ang="0">
                  <a:pos x="5" y="108"/>
                </a:cxn>
                <a:cxn ang="0">
                  <a:pos x="0" y="77"/>
                </a:cxn>
                <a:cxn ang="0">
                  <a:pos x="6" y="42"/>
                </a:cxn>
                <a:cxn ang="0">
                  <a:pos x="22" y="18"/>
                </a:cxn>
                <a:cxn ang="0">
                  <a:pos x="44" y="4"/>
                </a:cxn>
                <a:cxn ang="0">
                  <a:pos x="68" y="0"/>
                </a:cxn>
                <a:cxn ang="0">
                  <a:pos x="96" y="5"/>
                </a:cxn>
                <a:cxn ang="0">
                  <a:pos x="115" y="19"/>
                </a:cxn>
                <a:cxn ang="0">
                  <a:pos x="127" y="41"/>
                </a:cxn>
                <a:cxn ang="0">
                  <a:pos x="131" y="69"/>
                </a:cxn>
                <a:cxn ang="0">
                  <a:pos x="131" y="85"/>
                </a:cxn>
                <a:cxn ang="0">
                  <a:pos x="33" y="85"/>
                </a:cxn>
                <a:cxn ang="0">
                  <a:pos x="97" y="46"/>
                </a:cxn>
                <a:cxn ang="0">
                  <a:pos x="92" y="35"/>
                </a:cxn>
                <a:cxn ang="0">
                  <a:pos x="82" y="28"/>
                </a:cxn>
                <a:cxn ang="0">
                  <a:pos x="68" y="25"/>
                </a:cxn>
                <a:cxn ang="0">
                  <a:pos x="56" y="28"/>
                </a:cxn>
                <a:cxn ang="0">
                  <a:pos x="45" y="35"/>
                </a:cxn>
                <a:cxn ang="0">
                  <a:pos x="38" y="46"/>
                </a:cxn>
                <a:cxn ang="0">
                  <a:pos x="33" y="60"/>
                </a:cxn>
                <a:cxn ang="0">
                  <a:pos x="99" y="60"/>
                </a:cxn>
                <a:cxn ang="0">
                  <a:pos x="97" y="46"/>
                </a:cxn>
              </a:cxnLst>
              <a:rect l="0" t="0" r="r" b="b"/>
              <a:pathLst>
                <a:path w="131" h="151">
                  <a:moveTo>
                    <a:pt x="33" y="85"/>
                  </a:moveTo>
                  <a:cubicBezTo>
                    <a:pt x="34" y="98"/>
                    <a:pt x="38" y="108"/>
                    <a:pt x="45" y="115"/>
                  </a:cubicBezTo>
                  <a:cubicBezTo>
                    <a:pt x="53" y="122"/>
                    <a:pt x="63" y="125"/>
                    <a:pt x="76" y="125"/>
                  </a:cubicBezTo>
                  <a:cubicBezTo>
                    <a:pt x="85" y="125"/>
                    <a:pt x="92" y="124"/>
                    <a:pt x="100" y="121"/>
                  </a:cubicBezTo>
                  <a:cubicBezTo>
                    <a:pt x="108" y="119"/>
                    <a:pt x="114" y="115"/>
                    <a:pt x="120" y="111"/>
                  </a:cubicBezTo>
                  <a:cubicBezTo>
                    <a:pt x="120" y="139"/>
                    <a:pt x="120" y="139"/>
                    <a:pt x="120" y="139"/>
                  </a:cubicBezTo>
                  <a:cubicBezTo>
                    <a:pt x="118" y="140"/>
                    <a:pt x="115" y="141"/>
                    <a:pt x="112" y="143"/>
                  </a:cubicBezTo>
                  <a:cubicBezTo>
                    <a:pt x="109" y="144"/>
                    <a:pt x="105" y="145"/>
                    <a:pt x="101" y="146"/>
                  </a:cubicBezTo>
                  <a:cubicBezTo>
                    <a:pt x="96" y="148"/>
                    <a:pt x="91" y="149"/>
                    <a:pt x="86" y="149"/>
                  </a:cubicBezTo>
                  <a:cubicBezTo>
                    <a:pt x="81" y="150"/>
                    <a:pt x="75" y="151"/>
                    <a:pt x="69" y="151"/>
                  </a:cubicBezTo>
                  <a:cubicBezTo>
                    <a:pt x="58" y="151"/>
                    <a:pt x="48" y="149"/>
                    <a:pt x="40" y="146"/>
                  </a:cubicBezTo>
                  <a:cubicBezTo>
                    <a:pt x="31" y="143"/>
                    <a:pt x="24" y="138"/>
                    <a:pt x="18" y="132"/>
                  </a:cubicBezTo>
                  <a:cubicBezTo>
                    <a:pt x="12" y="125"/>
                    <a:pt x="8" y="118"/>
                    <a:pt x="5" y="108"/>
                  </a:cubicBezTo>
                  <a:cubicBezTo>
                    <a:pt x="2" y="99"/>
                    <a:pt x="0" y="89"/>
                    <a:pt x="0" y="77"/>
                  </a:cubicBezTo>
                  <a:cubicBezTo>
                    <a:pt x="0" y="63"/>
                    <a:pt x="2" y="52"/>
                    <a:pt x="6" y="42"/>
                  </a:cubicBezTo>
                  <a:cubicBezTo>
                    <a:pt x="10" y="33"/>
                    <a:pt x="15" y="25"/>
                    <a:pt x="22" y="18"/>
                  </a:cubicBezTo>
                  <a:cubicBezTo>
                    <a:pt x="29" y="12"/>
                    <a:pt x="36" y="7"/>
                    <a:pt x="44" y="4"/>
                  </a:cubicBezTo>
                  <a:cubicBezTo>
                    <a:pt x="52" y="1"/>
                    <a:pt x="60" y="0"/>
                    <a:pt x="68" y="0"/>
                  </a:cubicBezTo>
                  <a:cubicBezTo>
                    <a:pt x="79" y="0"/>
                    <a:pt x="88" y="2"/>
                    <a:pt x="96" y="5"/>
                  </a:cubicBezTo>
                  <a:cubicBezTo>
                    <a:pt x="104" y="8"/>
                    <a:pt x="110" y="13"/>
                    <a:pt x="115" y="19"/>
                  </a:cubicBezTo>
                  <a:cubicBezTo>
                    <a:pt x="121" y="25"/>
                    <a:pt x="125" y="32"/>
                    <a:pt x="127" y="41"/>
                  </a:cubicBezTo>
                  <a:cubicBezTo>
                    <a:pt x="130" y="49"/>
                    <a:pt x="131" y="59"/>
                    <a:pt x="131" y="69"/>
                  </a:cubicBezTo>
                  <a:cubicBezTo>
                    <a:pt x="131" y="85"/>
                    <a:pt x="131" y="85"/>
                    <a:pt x="131" y="85"/>
                  </a:cubicBezTo>
                  <a:lnTo>
                    <a:pt x="33" y="85"/>
                  </a:lnTo>
                  <a:close/>
                  <a:moveTo>
                    <a:pt x="97" y="46"/>
                  </a:moveTo>
                  <a:cubicBezTo>
                    <a:pt x="96" y="42"/>
                    <a:pt x="94" y="38"/>
                    <a:pt x="92" y="35"/>
                  </a:cubicBezTo>
                  <a:cubicBezTo>
                    <a:pt x="89" y="32"/>
                    <a:pt x="86" y="30"/>
                    <a:pt x="82" y="28"/>
                  </a:cubicBezTo>
                  <a:cubicBezTo>
                    <a:pt x="78" y="26"/>
                    <a:pt x="74" y="25"/>
                    <a:pt x="68" y="25"/>
                  </a:cubicBezTo>
                  <a:cubicBezTo>
                    <a:pt x="64" y="25"/>
                    <a:pt x="60" y="26"/>
                    <a:pt x="56" y="28"/>
                  </a:cubicBezTo>
                  <a:cubicBezTo>
                    <a:pt x="52" y="29"/>
                    <a:pt x="49" y="32"/>
                    <a:pt x="45" y="35"/>
                  </a:cubicBezTo>
                  <a:cubicBezTo>
                    <a:pt x="42" y="38"/>
                    <a:pt x="40" y="42"/>
                    <a:pt x="38" y="46"/>
                  </a:cubicBezTo>
                  <a:cubicBezTo>
                    <a:pt x="36" y="50"/>
                    <a:pt x="34" y="55"/>
                    <a:pt x="33" y="60"/>
                  </a:cubicBezTo>
                  <a:cubicBezTo>
                    <a:pt x="99" y="60"/>
                    <a:pt x="99" y="60"/>
                    <a:pt x="99" y="60"/>
                  </a:cubicBezTo>
                  <a:cubicBezTo>
                    <a:pt x="99" y="55"/>
                    <a:pt x="98" y="51"/>
                    <a:pt x="97" y="46"/>
                  </a:cubicBez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637" name="Freeform 28">
              <a:extLst>
                <a:ext uri="{FF2B5EF4-FFF2-40B4-BE49-F238E27FC236}">
                  <a16:creationId xmlns:a16="http://schemas.microsoft.com/office/drawing/2014/main" id="{A84C4922-54FA-4BD2-90F8-55D6C5D498E3}"/>
                </a:ext>
              </a:extLst>
            </p:cNvPr>
            <p:cNvSpPr>
              <a:spLocks/>
            </p:cNvSpPr>
            <p:nvPr/>
          </p:nvSpPr>
          <p:spPr bwMode="black">
            <a:xfrm>
              <a:off x="6369459" y="6205329"/>
              <a:ext cx="103461" cy="166797"/>
            </a:xfrm>
            <a:custGeom>
              <a:avLst/>
              <a:gdLst/>
              <a:ahLst/>
              <a:cxnLst>
                <a:cxn ang="0">
                  <a:pos x="212" y="503"/>
                </a:cxn>
                <a:cxn ang="0">
                  <a:pos x="78" y="340"/>
                </a:cxn>
                <a:cxn ang="0">
                  <a:pos x="78" y="340"/>
                </a:cxn>
                <a:cxn ang="0">
                  <a:pos x="78" y="503"/>
                </a:cxn>
                <a:cxn ang="0">
                  <a:pos x="0" y="503"/>
                </a:cxn>
                <a:cxn ang="0">
                  <a:pos x="0" y="0"/>
                </a:cxn>
                <a:cxn ang="0">
                  <a:pos x="78" y="0"/>
                </a:cxn>
                <a:cxn ang="0">
                  <a:pos x="78" y="319"/>
                </a:cxn>
                <a:cxn ang="0">
                  <a:pos x="78" y="319"/>
                </a:cxn>
                <a:cxn ang="0">
                  <a:pos x="205" y="163"/>
                </a:cxn>
                <a:cxn ang="0">
                  <a:pos x="302" y="163"/>
                </a:cxn>
                <a:cxn ang="0">
                  <a:pos x="156" y="326"/>
                </a:cxn>
                <a:cxn ang="0">
                  <a:pos x="312" y="503"/>
                </a:cxn>
                <a:cxn ang="0">
                  <a:pos x="212" y="503"/>
                </a:cxn>
              </a:cxnLst>
              <a:rect l="0" t="0" r="r" b="b"/>
              <a:pathLst>
                <a:path w="312" h="503">
                  <a:moveTo>
                    <a:pt x="212" y="503"/>
                  </a:moveTo>
                  <a:lnTo>
                    <a:pt x="78" y="340"/>
                  </a:lnTo>
                  <a:lnTo>
                    <a:pt x="78" y="340"/>
                  </a:lnTo>
                  <a:lnTo>
                    <a:pt x="78" y="503"/>
                  </a:lnTo>
                  <a:lnTo>
                    <a:pt x="0" y="503"/>
                  </a:lnTo>
                  <a:lnTo>
                    <a:pt x="0" y="0"/>
                  </a:lnTo>
                  <a:lnTo>
                    <a:pt x="78" y="0"/>
                  </a:lnTo>
                  <a:lnTo>
                    <a:pt x="78" y="319"/>
                  </a:lnTo>
                  <a:lnTo>
                    <a:pt x="78" y="319"/>
                  </a:lnTo>
                  <a:lnTo>
                    <a:pt x="205" y="163"/>
                  </a:lnTo>
                  <a:lnTo>
                    <a:pt x="302" y="163"/>
                  </a:lnTo>
                  <a:lnTo>
                    <a:pt x="156" y="326"/>
                  </a:lnTo>
                  <a:lnTo>
                    <a:pt x="312" y="503"/>
                  </a:lnTo>
                  <a:lnTo>
                    <a:pt x="212" y="503"/>
                  </a:ln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638" name="Freeform 29">
              <a:extLst>
                <a:ext uri="{FF2B5EF4-FFF2-40B4-BE49-F238E27FC236}">
                  <a16:creationId xmlns:a16="http://schemas.microsoft.com/office/drawing/2014/main" id="{769A252F-1EC2-46B5-A364-0BF0DC88F366}"/>
                </a:ext>
              </a:extLst>
            </p:cNvPr>
            <p:cNvSpPr>
              <a:spLocks/>
            </p:cNvSpPr>
            <p:nvPr/>
          </p:nvSpPr>
          <p:spPr bwMode="black">
            <a:xfrm>
              <a:off x="6484526" y="6205329"/>
              <a:ext cx="104124" cy="166797"/>
            </a:xfrm>
            <a:custGeom>
              <a:avLst/>
              <a:gdLst/>
              <a:ahLst/>
              <a:cxnLst>
                <a:cxn ang="0">
                  <a:pos x="213" y="503"/>
                </a:cxn>
                <a:cxn ang="0">
                  <a:pos x="78" y="340"/>
                </a:cxn>
                <a:cxn ang="0">
                  <a:pos x="78" y="340"/>
                </a:cxn>
                <a:cxn ang="0">
                  <a:pos x="78" y="503"/>
                </a:cxn>
                <a:cxn ang="0">
                  <a:pos x="0" y="503"/>
                </a:cxn>
                <a:cxn ang="0">
                  <a:pos x="0" y="0"/>
                </a:cxn>
                <a:cxn ang="0">
                  <a:pos x="78" y="0"/>
                </a:cxn>
                <a:cxn ang="0">
                  <a:pos x="78" y="319"/>
                </a:cxn>
                <a:cxn ang="0">
                  <a:pos x="78" y="319"/>
                </a:cxn>
                <a:cxn ang="0">
                  <a:pos x="206" y="163"/>
                </a:cxn>
                <a:cxn ang="0">
                  <a:pos x="302" y="163"/>
                </a:cxn>
                <a:cxn ang="0">
                  <a:pos x="158" y="326"/>
                </a:cxn>
                <a:cxn ang="0">
                  <a:pos x="314" y="503"/>
                </a:cxn>
                <a:cxn ang="0">
                  <a:pos x="213" y="503"/>
                </a:cxn>
              </a:cxnLst>
              <a:rect l="0" t="0" r="r" b="b"/>
              <a:pathLst>
                <a:path w="314" h="503">
                  <a:moveTo>
                    <a:pt x="213" y="503"/>
                  </a:moveTo>
                  <a:lnTo>
                    <a:pt x="78" y="340"/>
                  </a:lnTo>
                  <a:lnTo>
                    <a:pt x="78" y="340"/>
                  </a:lnTo>
                  <a:lnTo>
                    <a:pt x="78" y="503"/>
                  </a:lnTo>
                  <a:lnTo>
                    <a:pt x="0" y="503"/>
                  </a:lnTo>
                  <a:lnTo>
                    <a:pt x="0" y="0"/>
                  </a:lnTo>
                  <a:lnTo>
                    <a:pt x="78" y="0"/>
                  </a:lnTo>
                  <a:lnTo>
                    <a:pt x="78" y="319"/>
                  </a:lnTo>
                  <a:lnTo>
                    <a:pt x="78" y="319"/>
                  </a:lnTo>
                  <a:lnTo>
                    <a:pt x="206" y="163"/>
                  </a:lnTo>
                  <a:lnTo>
                    <a:pt x="302" y="163"/>
                  </a:lnTo>
                  <a:lnTo>
                    <a:pt x="158" y="326"/>
                  </a:lnTo>
                  <a:lnTo>
                    <a:pt x="314" y="503"/>
                  </a:lnTo>
                  <a:lnTo>
                    <a:pt x="213" y="503"/>
                  </a:ln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639" name="Freeform 30">
              <a:extLst>
                <a:ext uri="{FF2B5EF4-FFF2-40B4-BE49-F238E27FC236}">
                  <a16:creationId xmlns:a16="http://schemas.microsoft.com/office/drawing/2014/main" id="{39F7D72C-5EEF-43E8-958B-899F0F948829}"/>
                </a:ext>
              </a:extLst>
            </p:cNvPr>
            <p:cNvSpPr>
              <a:spLocks noEditPoints="1"/>
            </p:cNvSpPr>
            <p:nvPr/>
          </p:nvSpPr>
          <p:spPr bwMode="black">
            <a:xfrm>
              <a:off x="6597272" y="6212293"/>
              <a:ext cx="100476" cy="163149"/>
            </a:xfrm>
            <a:custGeom>
              <a:avLst/>
              <a:gdLst/>
              <a:ahLst/>
              <a:cxnLst>
                <a:cxn ang="0">
                  <a:pos x="95" y="204"/>
                </a:cxn>
                <a:cxn ang="0">
                  <a:pos x="95" y="183"/>
                </a:cxn>
                <a:cxn ang="0">
                  <a:pos x="95" y="183"/>
                </a:cxn>
                <a:cxn ang="0">
                  <a:pos x="88" y="192"/>
                </a:cxn>
                <a:cxn ang="0">
                  <a:pos x="78" y="200"/>
                </a:cxn>
                <a:cxn ang="0">
                  <a:pos x="66" y="206"/>
                </a:cxn>
                <a:cxn ang="0">
                  <a:pos x="51" y="208"/>
                </a:cxn>
                <a:cxn ang="0">
                  <a:pos x="13" y="193"/>
                </a:cxn>
                <a:cxn ang="0">
                  <a:pos x="0" y="148"/>
                </a:cxn>
                <a:cxn ang="0">
                  <a:pos x="0" y="60"/>
                </a:cxn>
                <a:cxn ang="0">
                  <a:pos x="33" y="60"/>
                </a:cxn>
                <a:cxn ang="0">
                  <a:pos x="33" y="144"/>
                </a:cxn>
                <a:cxn ang="0">
                  <a:pos x="35" y="161"/>
                </a:cxn>
                <a:cxn ang="0">
                  <a:pos x="41" y="173"/>
                </a:cxn>
                <a:cxn ang="0">
                  <a:pos x="51" y="179"/>
                </a:cxn>
                <a:cxn ang="0">
                  <a:pos x="63" y="181"/>
                </a:cxn>
                <a:cxn ang="0">
                  <a:pos x="75" y="179"/>
                </a:cxn>
                <a:cxn ang="0">
                  <a:pos x="86" y="171"/>
                </a:cxn>
                <a:cxn ang="0">
                  <a:pos x="93" y="160"/>
                </a:cxn>
                <a:cxn ang="0">
                  <a:pos x="95" y="144"/>
                </a:cxn>
                <a:cxn ang="0">
                  <a:pos x="95" y="60"/>
                </a:cxn>
                <a:cxn ang="0">
                  <a:pos x="128" y="60"/>
                </a:cxn>
                <a:cxn ang="0">
                  <a:pos x="128" y="204"/>
                </a:cxn>
                <a:cxn ang="0">
                  <a:pos x="95" y="204"/>
                </a:cxn>
                <a:cxn ang="0">
                  <a:pos x="53" y="17"/>
                </a:cxn>
                <a:cxn ang="0">
                  <a:pos x="52" y="23"/>
                </a:cxn>
                <a:cxn ang="0">
                  <a:pos x="48" y="28"/>
                </a:cxn>
                <a:cxn ang="0">
                  <a:pos x="43" y="32"/>
                </a:cxn>
                <a:cxn ang="0">
                  <a:pos x="36" y="33"/>
                </a:cxn>
                <a:cxn ang="0">
                  <a:pos x="29" y="32"/>
                </a:cxn>
                <a:cxn ang="0">
                  <a:pos x="23" y="28"/>
                </a:cxn>
                <a:cxn ang="0">
                  <a:pos x="20" y="23"/>
                </a:cxn>
                <a:cxn ang="0">
                  <a:pos x="18" y="17"/>
                </a:cxn>
                <a:cxn ang="0">
                  <a:pos x="20" y="10"/>
                </a:cxn>
                <a:cxn ang="0">
                  <a:pos x="23" y="5"/>
                </a:cxn>
                <a:cxn ang="0">
                  <a:pos x="29" y="1"/>
                </a:cxn>
                <a:cxn ang="0">
                  <a:pos x="36" y="0"/>
                </a:cxn>
                <a:cxn ang="0">
                  <a:pos x="43" y="1"/>
                </a:cxn>
                <a:cxn ang="0">
                  <a:pos x="48" y="5"/>
                </a:cxn>
                <a:cxn ang="0">
                  <a:pos x="52" y="10"/>
                </a:cxn>
                <a:cxn ang="0">
                  <a:pos x="53" y="17"/>
                </a:cxn>
                <a:cxn ang="0">
                  <a:pos x="113" y="17"/>
                </a:cxn>
                <a:cxn ang="0">
                  <a:pos x="111" y="23"/>
                </a:cxn>
                <a:cxn ang="0">
                  <a:pos x="108" y="28"/>
                </a:cxn>
                <a:cxn ang="0">
                  <a:pos x="102" y="32"/>
                </a:cxn>
                <a:cxn ang="0">
                  <a:pos x="95" y="33"/>
                </a:cxn>
                <a:cxn ang="0">
                  <a:pos x="88" y="32"/>
                </a:cxn>
                <a:cxn ang="0">
                  <a:pos x="83" y="28"/>
                </a:cxn>
                <a:cxn ang="0">
                  <a:pos x="79" y="23"/>
                </a:cxn>
                <a:cxn ang="0">
                  <a:pos x="78" y="17"/>
                </a:cxn>
                <a:cxn ang="0">
                  <a:pos x="79" y="10"/>
                </a:cxn>
                <a:cxn ang="0">
                  <a:pos x="83" y="5"/>
                </a:cxn>
                <a:cxn ang="0">
                  <a:pos x="88" y="1"/>
                </a:cxn>
                <a:cxn ang="0">
                  <a:pos x="95" y="0"/>
                </a:cxn>
                <a:cxn ang="0">
                  <a:pos x="102" y="1"/>
                </a:cxn>
                <a:cxn ang="0">
                  <a:pos x="108" y="5"/>
                </a:cxn>
                <a:cxn ang="0">
                  <a:pos x="111" y="10"/>
                </a:cxn>
                <a:cxn ang="0">
                  <a:pos x="113" y="17"/>
                </a:cxn>
              </a:cxnLst>
              <a:rect l="0" t="0" r="r" b="b"/>
              <a:pathLst>
                <a:path w="128" h="208">
                  <a:moveTo>
                    <a:pt x="95" y="204"/>
                  </a:moveTo>
                  <a:cubicBezTo>
                    <a:pt x="95" y="183"/>
                    <a:pt x="95" y="183"/>
                    <a:pt x="95" y="183"/>
                  </a:cubicBezTo>
                  <a:cubicBezTo>
                    <a:pt x="95" y="183"/>
                    <a:pt x="95" y="183"/>
                    <a:pt x="95" y="183"/>
                  </a:cubicBezTo>
                  <a:cubicBezTo>
                    <a:pt x="93" y="186"/>
                    <a:pt x="90" y="189"/>
                    <a:pt x="88" y="192"/>
                  </a:cubicBezTo>
                  <a:cubicBezTo>
                    <a:pt x="85" y="195"/>
                    <a:pt x="82" y="198"/>
                    <a:pt x="78" y="200"/>
                  </a:cubicBezTo>
                  <a:cubicBezTo>
                    <a:pt x="74" y="203"/>
                    <a:pt x="70" y="204"/>
                    <a:pt x="66" y="206"/>
                  </a:cubicBezTo>
                  <a:cubicBezTo>
                    <a:pt x="61" y="207"/>
                    <a:pt x="57" y="208"/>
                    <a:pt x="51" y="208"/>
                  </a:cubicBezTo>
                  <a:cubicBezTo>
                    <a:pt x="35" y="208"/>
                    <a:pt x="22" y="203"/>
                    <a:pt x="13" y="193"/>
                  </a:cubicBezTo>
                  <a:cubicBezTo>
                    <a:pt x="4" y="183"/>
                    <a:pt x="0" y="168"/>
                    <a:pt x="0" y="148"/>
                  </a:cubicBezTo>
                  <a:cubicBezTo>
                    <a:pt x="0" y="60"/>
                    <a:pt x="0" y="60"/>
                    <a:pt x="0" y="60"/>
                  </a:cubicBezTo>
                  <a:cubicBezTo>
                    <a:pt x="33" y="60"/>
                    <a:pt x="33" y="60"/>
                    <a:pt x="33" y="60"/>
                  </a:cubicBezTo>
                  <a:cubicBezTo>
                    <a:pt x="33" y="144"/>
                    <a:pt x="33" y="144"/>
                    <a:pt x="33" y="144"/>
                  </a:cubicBezTo>
                  <a:cubicBezTo>
                    <a:pt x="33" y="150"/>
                    <a:pt x="34" y="156"/>
                    <a:pt x="35" y="161"/>
                  </a:cubicBezTo>
                  <a:cubicBezTo>
                    <a:pt x="36" y="166"/>
                    <a:pt x="38" y="170"/>
                    <a:pt x="41" y="173"/>
                  </a:cubicBezTo>
                  <a:cubicBezTo>
                    <a:pt x="44" y="176"/>
                    <a:pt x="47" y="178"/>
                    <a:pt x="51" y="179"/>
                  </a:cubicBezTo>
                  <a:cubicBezTo>
                    <a:pt x="54" y="180"/>
                    <a:pt x="58" y="181"/>
                    <a:pt x="63" y="181"/>
                  </a:cubicBezTo>
                  <a:cubicBezTo>
                    <a:pt x="67" y="181"/>
                    <a:pt x="71" y="180"/>
                    <a:pt x="75" y="179"/>
                  </a:cubicBezTo>
                  <a:cubicBezTo>
                    <a:pt x="79" y="177"/>
                    <a:pt x="83" y="175"/>
                    <a:pt x="86" y="171"/>
                  </a:cubicBezTo>
                  <a:cubicBezTo>
                    <a:pt x="89" y="168"/>
                    <a:pt x="91" y="164"/>
                    <a:pt x="93" y="160"/>
                  </a:cubicBezTo>
                  <a:cubicBezTo>
                    <a:pt x="95" y="155"/>
                    <a:pt x="95" y="149"/>
                    <a:pt x="95" y="144"/>
                  </a:cubicBezTo>
                  <a:cubicBezTo>
                    <a:pt x="95" y="60"/>
                    <a:pt x="95" y="60"/>
                    <a:pt x="95" y="60"/>
                  </a:cubicBezTo>
                  <a:cubicBezTo>
                    <a:pt x="128" y="60"/>
                    <a:pt x="128" y="60"/>
                    <a:pt x="128" y="60"/>
                  </a:cubicBezTo>
                  <a:cubicBezTo>
                    <a:pt x="128" y="204"/>
                    <a:pt x="128" y="204"/>
                    <a:pt x="128" y="204"/>
                  </a:cubicBezTo>
                  <a:lnTo>
                    <a:pt x="95" y="204"/>
                  </a:lnTo>
                  <a:close/>
                  <a:moveTo>
                    <a:pt x="53" y="17"/>
                  </a:moveTo>
                  <a:cubicBezTo>
                    <a:pt x="53" y="19"/>
                    <a:pt x="53" y="21"/>
                    <a:pt x="52" y="23"/>
                  </a:cubicBezTo>
                  <a:cubicBezTo>
                    <a:pt x="51" y="25"/>
                    <a:pt x="50" y="27"/>
                    <a:pt x="48" y="28"/>
                  </a:cubicBezTo>
                  <a:cubicBezTo>
                    <a:pt x="47" y="30"/>
                    <a:pt x="45" y="31"/>
                    <a:pt x="43" y="32"/>
                  </a:cubicBezTo>
                  <a:cubicBezTo>
                    <a:pt x="41" y="33"/>
                    <a:pt x="38" y="33"/>
                    <a:pt x="36" y="33"/>
                  </a:cubicBezTo>
                  <a:cubicBezTo>
                    <a:pt x="33" y="33"/>
                    <a:pt x="31" y="33"/>
                    <a:pt x="29" y="32"/>
                  </a:cubicBezTo>
                  <a:cubicBezTo>
                    <a:pt x="27" y="31"/>
                    <a:pt x="25" y="30"/>
                    <a:pt x="23" y="28"/>
                  </a:cubicBezTo>
                  <a:cubicBezTo>
                    <a:pt x="22" y="27"/>
                    <a:pt x="21" y="25"/>
                    <a:pt x="20" y="23"/>
                  </a:cubicBezTo>
                  <a:cubicBezTo>
                    <a:pt x="19" y="21"/>
                    <a:pt x="18" y="19"/>
                    <a:pt x="18" y="17"/>
                  </a:cubicBezTo>
                  <a:cubicBezTo>
                    <a:pt x="18" y="14"/>
                    <a:pt x="19" y="12"/>
                    <a:pt x="20" y="10"/>
                  </a:cubicBezTo>
                  <a:cubicBezTo>
                    <a:pt x="21" y="8"/>
                    <a:pt x="22" y="6"/>
                    <a:pt x="23" y="5"/>
                  </a:cubicBezTo>
                  <a:cubicBezTo>
                    <a:pt x="25" y="3"/>
                    <a:pt x="27" y="2"/>
                    <a:pt x="29" y="1"/>
                  </a:cubicBezTo>
                  <a:cubicBezTo>
                    <a:pt x="31" y="0"/>
                    <a:pt x="33" y="0"/>
                    <a:pt x="36" y="0"/>
                  </a:cubicBezTo>
                  <a:cubicBezTo>
                    <a:pt x="38" y="0"/>
                    <a:pt x="41" y="0"/>
                    <a:pt x="43" y="1"/>
                  </a:cubicBezTo>
                  <a:cubicBezTo>
                    <a:pt x="45" y="2"/>
                    <a:pt x="47" y="3"/>
                    <a:pt x="48" y="5"/>
                  </a:cubicBezTo>
                  <a:cubicBezTo>
                    <a:pt x="50" y="6"/>
                    <a:pt x="51" y="8"/>
                    <a:pt x="52" y="10"/>
                  </a:cubicBezTo>
                  <a:cubicBezTo>
                    <a:pt x="53" y="12"/>
                    <a:pt x="53" y="14"/>
                    <a:pt x="53" y="17"/>
                  </a:cubicBezTo>
                  <a:close/>
                  <a:moveTo>
                    <a:pt x="113" y="17"/>
                  </a:moveTo>
                  <a:cubicBezTo>
                    <a:pt x="113" y="19"/>
                    <a:pt x="112" y="21"/>
                    <a:pt x="111" y="23"/>
                  </a:cubicBezTo>
                  <a:cubicBezTo>
                    <a:pt x="110" y="25"/>
                    <a:pt x="109" y="27"/>
                    <a:pt x="108" y="28"/>
                  </a:cubicBezTo>
                  <a:cubicBezTo>
                    <a:pt x="106" y="30"/>
                    <a:pt x="104" y="31"/>
                    <a:pt x="102" y="32"/>
                  </a:cubicBezTo>
                  <a:cubicBezTo>
                    <a:pt x="100" y="33"/>
                    <a:pt x="98" y="33"/>
                    <a:pt x="95" y="33"/>
                  </a:cubicBezTo>
                  <a:cubicBezTo>
                    <a:pt x="93" y="33"/>
                    <a:pt x="90" y="33"/>
                    <a:pt x="88" y="32"/>
                  </a:cubicBezTo>
                  <a:cubicBezTo>
                    <a:pt x="86" y="31"/>
                    <a:pt x="84" y="30"/>
                    <a:pt x="83" y="28"/>
                  </a:cubicBezTo>
                  <a:cubicBezTo>
                    <a:pt x="81" y="27"/>
                    <a:pt x="80" y="25"/>
                    <a:pt x="79" y="23"/>
                  </a:cubicBezTo>
                  <a:cubicBezTo>
                    <a:pt x="78" y="21"/>
                    <a:pt x="78" y="19"/>
                    <a:pt x="78" y="17"/>
                  </a:cubicBezTo>
                  <a:cubicBezTo>
                    <a:pt x="78" y="14"/>
                    <a:pt x="78" y="12"/>
                    <a:pt x="79" y="10"/>
                  </a:cubicBezTo>
                  <a:cubicBezTo>
                    <a:pt x="80" y="8"/>
                    <a:pt x="81" y="6"/>
                    <a:pt x="83" y="5"/>
                  </a:cubicBezTo>
                  <a:cubicBezTo>
                    <a:pt x="84" y="3"/>
                    <a:pt x="86" y="2"/>
                    <a:pt x="88" y="1"/>
                  </a:cubicBezTo>
                  <a:cubicBezTo>
                    <a:pt x="90" y="0"/>
                    <a:pt x="93" y="0"/>
                    <a:pt x="95" y="0"/>
                  </a:cubicBezTo>
                  <a:cubicBezTo>
                    <a:pt x="98" y="0"/>
                    <a:pt x="100" y="0"/>
                    <a:pt x="102" y="1"/>
                  </a:cubicBezTo>
                  <a:cubicBezTo>
                    <a:pt x="104" y="2"/>
                    <a:pt x="106" y="3"/>
                    <a:pt x="108" y="5"/>
                  </a:cubicBezTo>
                  <a:cubicBezTo>
                    <a:pt x="109" y="6"/>
                    <a:pt x="110" y="8"/>
                    <a:pt x="111" y="10"/>
                  </a:cubicBezTo>
                  <a:cubicBezTo>
                    <a:pt x="112" y="12"/>
                    <a:pt x="113" y="14"/>
                    <a:pt x="113" y="17"/>
                  </a:cubicBez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640" name="Freeform 31">
              <a:extLst>
                <a:ext uri="{FF2B5EF4-FFF2-40B4-BE49-F238E27FC236}">
                  <a16:creationId xmlns:a16="http://schemas.microsoft.com/office/drawing/2014/main" id="{135DDA94-C234-4EAB-BC82-8C3D7050C568}"/>
                </a:ext>
              </a:extLst>
            </p:cNvPr>
            <p:cNvSpPr>
              <a:spLocks/>
            </p:cNvSpPr>
            <p:nvPr/>
          </p:nvSpPr>
          <p:spPr bwMode="black">
            <a:xfrm>
              <a:off x="6727261" y="6257723"/>
              <a:ext cx="64995" cy="114403"/>
            </a:xfrm>
            <a:custGeom>
              <a:avLst/>
              <a:gdLst/>
              <a:ahLst/>
              <a:cxnLst>
                <a:cxn ang="0">
                  <a:pos x="79" y="32"/>
                </a:cxn>
                <a:cxn ang="0">
                  <a:pos x="74" y="31"/>
                </a:cxn>
                <a:cxn ang="0">
                  <a:pos x="69" y="29"/>
                </a:cxn>
                <a:cxn ang="0">
                  <a:pos x="64" y="29"/>
                </a:cxn>
                <a:cxn ang="0">
                  <a:pos x="51" y="32"/>
                </a:cxn>
                <a:cxn ang="0">
                  <a:pos x="41" y="41"/>
                </a:cxn>
                <a:cxn ang="0">
                  <a:pos x="35" y="54"/>
                </a:cxn>
                <a:cxn ang="0">
                  <a:pos x="32" y="73"/>
                </a:cxn>
                <a:cxn ang="0">
                  <a:pos x="32" y="146"/>
                </a:cxn>
                <a:cxn ang="0">
                  <a:pos x="0" y="146"/>
                </a:cxn>
                <a:cxn ang="0">
                  <a:pos x="0" y="2"/>
                </a:cxn>
                <a:cxn ang="0">
                  <a:pos x="32" y="2"/>
                </a:cxn>
                <a:cxn ang="0">
                  <a:pos x="32" y="30"/>
                </a:cxn>
                <a:cxn ang="0">
                  <a:pos x="33" y="30"/>
                </a:cxn>
                <a:cxn ang="0">
                  <a:pos x="40" y="17"/>
                </a:cxn>
                <a:cxn ang="0">
                  <a:pos x="48" y="7"/>
                </a:cxn>
                <a:cxn ang="0">
                  <a:pos x="59" y="2"/>
                </a:cxn>
                <a:cxn ang="0">
                  <a:pos x="70" y="0"/>
                </a:cxn>
                <a:cxn ang="0">
                  <a:pos x="77" y="0"/>
                </a:cxn>
                <a:cxn ang="0">
                  <a:pos x="83" y="2"/>
                </a:cxn>
                <a:cxn ang="0">
                  <a:pos x="83" y="34"/>
                </a:cxn>
                <a:cxn ang="0">
                  <a:pos x="79" y="32"/>
                </a:cxn>
              </a:cxnLst>
              <a:rect l="0" t="0" r="r" b="b"/>
              <a:pathLst>
                <a:path w="83" h="146">
                  <a:moveTo>
                    <a:pt x="79" y="32"/>
                  </a:moveTo>
                  <a:cubicBezTo>
                    <a:pt x="78" y="32"/>
                    <a:pt x="76" y="31"/>
                    <a:pt x="74" y="31"/>
                  </a:cubicBezTo>
                  <a:cubicBezTo>
                    <a:pt x="73" y="30"/>
                    <a:pt x="71" y="30"/>
                    <a:pt x="69" y="29"/>
                  </a:cubicBezTo>
                  <a:cubicBezTo>
                    <a:pt x="67" y="29"/>
                    <a:pt x="66" y="29"/>
                    <a:pt x="64" y="29"/>
                  </a:cubicBezTo>
                  <a:cubicBezTo>
                    <a:pt x="59" y="29"/>
                    <a:pt x="55" y="30"/>
                    <a:pt x="51" y="32"/>
                  </a:cubicBezTo>
                  <a:cubicBezTo>
                    <a:pt x="48" y="34"/>
                    <a:pt x="44" y="37"/>
                    <a:pt x="41" y="41"/>
                  </a:cubicBezTo>
                  <a:cubicBezTo>
                    <a:pt x="39" y="44"/>
                    <a:pt x="36" y="49"/>
                    <a:pt x="35" y="54"/>
                  </a:cubicBezTo>
                  <a:cubicBezTo>
                    <a:pt x="33" y="60"/>
                    <a:pt x="32" y="66"/>
                    <a:pt x="32" y="73"/>
                  </a:cubicBezTo>
                  <a:cubicBezTo>
                    <a:pt x="32" y="146"/>
                    <a:pt x="32" y="146"/>
                    <a:pt x="32" y="146"/>
                  </a:cubicBezTo>
                  <a:cubicBezTo>
                    <a:pt x="0" y="146"/>
                    <a:pt x="0" y="146"/>
                    <a:pt x="0" y="146"/>
                  </a:cubicBezTo>
                  <a:cubicBezTo>
                    <a:pt x="0" y="2"/>
                    <a:pt x="0" y="2"/>
                    <a:pt x="0" y="2"/>
                  </a:cubicBezTo>
                  <a:cubicBezTo>
                    <a:pt x="32" y="2"/>
                    <a:pt x="32" y="2"/>
                    <a:pt x="32" y="2"/>
                  </a:cubicBezTo>
                  <a:cubicBezTo>
                    <a:pt x="32" y="30"/>
                    <a:pt x="32" y="30"/>
                    <a:pt x="32" y="30"/>
                  </a:cubicBezTo>
                  <a:cubicBezTo>
                    <a:pt x="33" y="30"/>
                    <a:pt x="33" y="30"/>
                    <a:pt x="33" y="30"/>
                  </a:cubicBezTo>
                  <a:cubicBezTo>
                    <a:pt x="35" y="25"/>
                    <a:pt x="37" y="20"/>
                    <a:pt x="40" y="17"/>
                  </a:cubicBezTo>
                  <a:cubicBezTo>
                    <a:pt x="42" y="13"/>
                    <a:pt x="45" y="10"/>
                    <a:pt x="48" y="7"/>
                  </a:cubicBezTo>
                  <a:cubicBezTo>
                    <a:pt x="52" y="5"/>
                    <a:pt x="55" y="3"/>
                    <a:pt x="59" y="2"/>
                  </a:cubicBezTo>
                  <a:cubicBezTo>
                    <a:pt x="62" y="0"/>
                    <a:pt x="66" y="0"/>
                    <a:pt x="70" y="0"/>
                  </a:cubicBezTo>
                  <a:cubicBezTo>
                    <a:pt x="72" y="0"/>
                    <a:pt x="74" y="0"/>
                    <a:pt x="77" y="0"/>
                  </a:cubicBezTo>
                  <a:cubicBezTo>
                    <a:pt x="79" y="1"/>
                    <a:pt x="81" y="1"/>
                    <a:pt x="83" y="2"/>
                  </a:cubicBezTo>
                  <a:cubicBezTo>
                    <a:pt x="83" y="34"/>
                    <a:pt x="83" y="34"/>
                    <a:pt x="83" y="34"/>
                  </a:cubicBezTo>
                  <a:cubicBezTo>
                    <a:pt x="82" y="33"/>
                    <a:pt x="81" y="33"/>
                    <a:pt x="79" y="32"/>
                  </a:cubicBez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641" name="Rectangle 32">
              <a:extLst>
                <a:ext uri="{FF2B5EF4-FFF2-40B4-BE49-F238E27FC236}">
                  <a16:creationId xmlns:a16="http://schemas.microsoft.com/office/drawing/2014/main" id="{C68D8D06-9C3E-484B-BEFB-6094FDFF3578}"/>
                </a:ext>
              </a:extLst>
            </p:cNvPr>
            <p:cNvSpPr>
              <a:spLocks noChangeArrowheads="1"/>
            </p:cNvSpPr>
            <p:nvPr/>
          </p:nvSpPr>
          <p:spPr bwMode="black">
            <a:xfrm>
              <a:off x="6805851" y="6205329"/>
              <a:ext cx="25534" cy="166797"/>
            </a:xfrm>
            <a:prstGeom prst="rect">
              <a:avLst/>
            </a:pr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642" name="Freeform 33">
              <a:extLst>
                <a:ext uri="{FF2B5EF4-FFF2-40B4-BE49-F238E27FC236}">
                  <a16:creationId xmlns:a16="http://schemas.microsoft.com/office/drawing/2014/main" id="{B745A07B-B4F1-46C7-A57E-C477CF5DB1C8}"/>
                </a:ext>
              </a:extLst>
            </p:cNvPr>
            <p:cNvSpPr>
              <a:spLocks noEditPoints="1"/>
            </p:cNvSpPr>
            <p:nvPr/>
          </p:nvSpPr>
          <p:spPr bwMode="black">
            <a:xfrm>
              <a:off x="6852607" y="6257059"/>
              <a:ext cx="102797" cy="118383"/>
            </a:xfrm>
            <a:custGeom>
              <a:avLst/>
              <a:gdLst/>
              <a:ahLst/>
              <a:cxnLst>
                <a:cxn ang="0">
                  <a:pos x="33" y="85"/>
                </a:cxn>
                <a:cxn ang="0">
                  <a:pos x="45" y="115"/>
                </a:cxn>
                <a:cxn ang="0">
                  <a:pos x="77" y="125"/>
                </a:cxn>
                <a:cxn ang="0">
                  <a:pos x="100" y="121"/>
                </a:cxn>
                <a:cxn ang="0">
                  <a:pos x="120" y="111"/>
                </a:cxn>
                <a:cxn ang="0">
                  <a:pos x="120" y="139"/>
                </a:cxn>
                <a:cxn ang="0">
                  <a:pos x="112" y="143"/>
                </a:cxn>
                <a:cxn ang="0">
                  <a:pos x="101" y="146"/>
                </a:cxn>
                <a:cxn ang="0">
                  <a:pos x="86" y="149"/>
                </a:cxn>
                <a:cxn ang="0">
                  <a:pos x="69" y="151"/>
                </a:cxn>
                <a:cxn ang="0">
                  <a:pos x="40" y="146"/>
                </a:cxn>
                <a:cxn ang="0">
                  <a:pos x="19" y="132"/>
                </a:cxn>
                <a:cxn ang="0">
                  <a:pos x="5" y="108"/>
                </a:cxn>
                <a:cxn ang="0">
                  <a:pos x="0" y="77"/>
                </a:cxn>
                <a:cxn ang="0">
                  <a:pos x="6" y="42"/>
                </a:cxn>
                <a:cxn ang="0">
                  <a:pos x="22" y="18"/>
                </a:cxn>
                <a:cxn ang="0">
                  <a:pos x="44" y="4"/>
                </a:cxn>
                <a:cxn ang="0">
                  <a:pos x="69" y="0"/>
                </a:cxn>
                <a:cxn ang="0">
                  <a:pos x="96" y="5"/>
                </a:cxn>
                <a:cxn ang="0">
                  <a:pos x="116" y="19"/>
                </a:cxn>
                <a:cxn ang="0">
                  <a:pos x="127" y="41"/>
                </a:cxn>
                <a:cxn ang="0">
                  <a:pos x="131" y="69"/>
                </a:cxn>
                <a:cxn ang="0">
                  <a:pos x="131" y="85"/>
                </a:cxn>
                <a:cxn ang="0">
                  <a:pos x="33" y="85"/>
                </a:cxn>
                <a:cxn ang="0">
                  <a:pos x="97" y="46"/>
                </a:cxn>
                <a:cxn ang="0">
                  <a:pos x="92" y="35"/>
                </a:cxn>
                <a:cxn ang="0">
                  <a:pos x="82" y="28"/>
                </a:cxn>
                <a:cxn ang="0">
                  <a:pos x="69" y="25"/>
                </a:cxn>
                <a:cxn ang="0">
                  <a:pos x="56" y="28"/>
                </a:cxn>
                <a:cxn ang="0">
                  <a:pos x="46" y="35"/>
                </a:cxn>
                <a:cxn ang="0">
                  <a:pos x="38" y="46"/>
                </a:cxn>
                <a:cxn ang="0">
                  <a:pos x="33" y="60"/>
                </a:cxn>
                <a:cxn ang="0">
                  <a:pos x="99" y="60"/>
                </a:cxn>
                <a:cxn ang="0">
                  <a:pos x="97" y="46"/>
                </a:cxn>
              </a:cxnLst>
              <a:rect l="0" t="0" r="r" b="b"/>
              <a:pathLst>
                <a:path w="131" h="151">
                  <a:moveTo>
                    <a:pt x="33" y="85"/>
                  </a:moveTo>
                  <a:cubicBezTo>
                    <a:pt x="34" y="98"/>
                    <a:pt x="38" y="108"/>
                    <a:pt x="45" y="115"/>
                  </a:cubicBezTo>
                  <a:cubicBezTo>
                    <a:pt x="53" y="122"/>
                    <a:pt x="63" y="125"/>
                    <a:pt x="77" y="125"/>
                  </a:cubicBezTo>
                  <a:cubicBezTo>
                    <a:pt x="85" y="125"/>
                    <a:pt x="93" y="124"/>
                    <a:pt x="100" y="121"/>
                  </a:cubicBezTo>
                  <a:cubicBezTo>
                    <a:pt x="108" y="119"/>
                    <a:pt x="114" y="115"/>
                    <a:pt x="120" y="111"/>
                  </a:cubicBezTo>
                  <a:cubicBezTo>
                    <a:pt x="120" y="139"/>
                    <a:pt x="120" y="139"/>
                    <a:pt x="120" y="139"/>
                  </a:cubicBezTo>
                  <a:cubicBezTo>
                    <a:pt x="118" y="140"/>
                    <a:pt x="115" y="141"/>
                    <a:pt x="112" y="143"/>
                  </a:cubicBezTo>
                  <a:cubicBezTo>
                    <a:pt x="109" y="144"/>
                    <a:pt x="105" y="145"/>
                    <a:pt x="101" y="146"/>
                  </a:cubicBezTo>
                  <a:cubicBezTo>
                    <a:pt x="97" y="148"/>
                    <a:pt x="92" y="149"/>
                    <a:pt x="86" y="149"/>
                  </a:cubicBezTo>
                  <a:cubicBezTo>
                    <a:pt x="81" y="150"/>
                    <a:pt x="75" y="151"/>
                    <a:pt x="69" y="151"/>
                  </a:cubicBezTo>
                  <a:cubicBezTo>
                    <a:pt x="58" y="151"/>
                    <a:pt x="49" y="149"/>
                    <a:pt x="40" y="146"/>
                  </a:cubicBezTo>
                  <a:cubicBezTo>
                    <a:pt x="32" y="143"/>
                    <a:pt x="24" y="138"/>
                    <a:pt x="19" y="132"/>
                  </a:cubicBezTo>
                  <a:cubicBezTo>
                    <a:pt x="13" y="125"/>
                    <a:pt x="8" y="118"/>
                    <a:pt x="5" y="108"/>
                  </a:cubicBezTo>
                  <a:cubicBezTo>
                    <a:pt x="2" y="99"/>
                    <a:pt x="0" y="89"/>
                    <a:pt x="0" y="77"/>
                  </a:cubicBezTo>
                  <a:cubicBezTo>
                    <a:pt x="0" y="63"/>
                    <a:pt x="2" y="52"/>
                    <a:pt x="6" y="42"/>
                  </a:cubicBezTo>
                  <a:cubicBezTo>
                    <a:pt x="10" y="33"/>
                    <a:pt x="16" y="25"/>
                    <a:pt x="22" y="18"/>
                  </a:cubicBezTo>
                  <a:cubicBezTo>
                    <a:pt x="29" y="12"/>
                    <a:pt x="36" y="7"/>
                    <a:pt x="44" y="4"/>
                  </a:cubicBezTo>
                  <a:cubicBezTo>
                    <a:pt x="52" y="1"/>
                    <a:pt x="60" y="0"/>
                    <a:pt x="69" y="0"/>
                  </a:cubicBezTo>
                  <a:cubicBezTo>
                    <a:pt x="79" y="0"/>
                    <a:pt x="88" y="2"/>
                    <a:pt x="96" y="5"/>
                  </a:cubicBezTo>
                  <a:cubicBezTo>
                    <a:pt x="104" y="8"/>
                    <a:pt x="110" y="13"/>
                    <a:pt x="116" y="19"/>
                  </a:cubicBezTo>
                  <a:cubicBezTo>
                    <a:pt x="121" y="25"/>
                    <a:pt x="125" y="32"/>
                    <a:pt x="127" y="41"/>
                  </a:cubicBezTo>
                  <a:cubicBezTo>
                    <a:pt x="130" y="49"/>
                    <a:pt x="131" y="59"/>
                    <a:pt x="131" y="69"/>
                  </a:cubicBezTo>
                  <a:cubicBezTo>
                    <a:pt x="131" y="85"/>
                    <a:pt x="131" y="85"/>
                    <a:pt x="131" y="85"/>
                  </a:cubicBezTo>
                  <a:lnTo>
                    <a:pt x="33" y="85"/>
                  </a:lnTo>
                  <a:close/>
                  <a:moveTo>
                    <a:pt x="97" y="46"/>
                  </a:moveTo>
                  <a:cubicBezTo>
                    <a:pt x="96" y="42"/>
                    <a:pt x="94" y="38"/>
                    <a:pt x="92" y="35"/>
                  </a:cubicBezTo>
                  <a:cubicBezTo>
                    <a:pt x="89" y="32"/>
                    <a:pt x="86" y="30"/>
                    <a:pt x="82" y="28"/>
                  </a:cubicBezTo>
                  <a:cubicBezTo>
                    <a:pt x="79" y="26"/>
                    <a:pt x="74" y="25"/>
                    <a:pt x="69" y="25"/>
                  </a:cubicBezTo>
                  <a:cubicBezTo>
                    <a:pt x="64" y="25"/>
                    <a:pt x="60" y="26"/>
                    <a:pt x="56" y="28"/>
                  </a:cubicBezTo>
                  <a:cubicBezTo>
                    <a:pt x="52" y="29"/>
                    <a:pt x="49" y="32"/>
                    <a:pt x="46" y="35"/>
                  </a:cubicBezTo>
                  <a:cubicBezTo>
                    <a:pt x="43" y="38"/>
                    <a:pt x="40" y="42"/>
                    <a:pt x="38" y="46"/>
                  </a:cubicBezTo>
                  <a:cubicBezTo>
                    <a:pt x="36" y="50"/>
                    <a:pt x="34" y="55"/>
                    <a:pt x="33" y="60"/>
                  </a:cubicBezTo>
                  <a:cubicBezTo>
                    <a:pt x="99" y="60"/>
                    <a:pt x="99" y="60"/>
                    <a:pt x="99" y="60"/>
                  </a:cubicBezTo>
                  <a:cubicBezTo>
                    <a:pt x="99" y="55"/>
                    <a:pt x="98" y="51"/>
                    <a:pt x="97" y="46"/>
                  </a:cubicBez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643" name="Freeform 34">
              <a:extLst>
                <a:ext uri="{FF2B5EF4-FFF2-40B4-BE49-F238E27FC236}">
                  <a16:creationId xmlns:a16="http://schemas.microsoft.com/office/drawing/2014/main" id="{65EC4941-BF5B-48FB-A855-5C199BD7A8D2}"/>
                </a:ext>
              </a:extLst>
            </p:cNvPr>
            <p:cNvSpPr>
              <a:spLocks/>
            </p:cNvSpPr>
            <p:nvPr/>
          </p:nvSpPr>
          <p:spPr bwMode="black">
            <a:xfrm>
              <a:off x="6974969" y="6257723"/>
              <a:ext cx="64995" cy="114403"/>
            </a:xfrm>
            <a:custGeom>
              <a:avLst/>
              <a:gdLst/>
              <a:ahLst/>
              <a:cxnLst>
                <a:cxn ang="0">
                  <a:pos x="80" y="32"/>
                </a:cxn>
                <a:cxn ang="0">
                  <a:pos x="75" y="31"/>
                </a:cxn>
                <a:cxn ang="0">
                  <a:pos x="70" y="29"/>
                </a:cxn>
                <a:cxn ang="0">
                  <a:pos x="64" y="29"/>
                </a:cxn>
                <a:cxn ang="0">
                  <a:pos x="52" y="32"/>
                </a:cxn>
                <a:cxn ang="0">
                  <a:pos x="42" y="41"/>
                </a:cxn>
                <a:cxn ang="0">
                  <a:pos x="35" y="54"/>
                </a:cxn>
                <a:cxn ang="0">
                  <a:pos x="33" y="73"/>
                </a:cxn>
                <a:cxn ang="0">
                  <a:pos x="33" y="146"/>
                </a:cxn>
                <a:cxn ang="0">
                  <a:pos x="0" y="146"/>
                </a:cxn>
                <a:cxn ang="0">
                  <a:pos x="0" y="2"/>
                </a:cxn>
                <a:cxn ang="0">
                  <a:pos x="33" y="2"/>
                </a:cxn>
                <a:cxn ang="0">
                  <a:pos x="33" y="30"/>
                </a:cxn>
                <a:cxn ang="0">
                  <a:pos x="33" y="30"/>
                </a:cxn>
                <a:cxn ang="0">
                  <a:pos x="40" y="17"/>
                </a:cxn>
                <a:cxn ang="0">
                  <a:pos x="49" y="7"/>
                </a:cxn>
                <a:cxn ang="0">
                  <a:pos x="59" y="2"/>
                </a:cxn>
                <a:cxn ang="0">
                  <a:pos x="70" y="0"/>
                </a:cxn>
                <a:cxn ang="0">
                  <a:pos x="77" y="0"/>
                </a:cxn>
                <a:cxn ang="0">
                  <a:pos x="83" y="2"/>
                </a:cxn>
                <a:cxn ang="0">
                  <a:pos x="83" y="34"/>
                </a:cxn>
                <a:cxn ang="0">
                  <a:pos x="80" y="32"/>
                </a:cxn>
              </a:cxnLst>
              <a:rect l="0" t="0" r="r" b="b"/>
              <a:pathLst>
                <a:path w="83" h="146">
                  <a:moveTo>
                    <a:pt x="80" y="32"/>
                  </a:moveTo>
                  <a:cubicBezTo>
                    <a:pt x="78" y="32"/>
                    <a:pt x="77" y="31"/>
                    <a:pt x="75" y="31"/>
                  </a:cubicBezTo>
                  <a:cubicBezTo>
                    <a:pt x="73" y="30"/>
                    <a:pt x="71" y="30"/>
                    <a:pt x="70" y="29"/>
                  </a:cubicBezTo>
                  <a:cubicBezTo>
                    <a:pt x="68" y="29"/>
                    <a:pt x="66" y="29"/>
                    <a:pt x="64" y="29"/>
                  </a:cubicBezTo>
                  <a:cubicBezTo>
                    <a:pt x="60" y="29"/>
                    <a:pt x="56" y="30"/>
                    <a:pt x="52" y="32"/>
                  </a:cubicBezTo>
                  <a:cubicBezTo>
                    <a:pt x="48" y="34"/>
                    <a:pt x="45" y="37"/>
                    <a:pt x="42" y="41"/>
                  </a:cubicBezTo>
                  <a:cubicBezTo>
                    <a:pt x="39" y="44"/>
                    <a:pt x="37" y="49"/>
                    <a:pt x="35" y="54"/>
                  </a:cubicBezTo>
                  <a:cubicBezTo>
                    <a:pt x="34" y="60"/>
                    <a:pt x="33" y="66"/>
                    <a:pt x="33" y="73"/>
                  </a:cubicBezTo>
                  <a:cubicBezTo>
                    <a:pt x="33" y="146"/>
                    <a:pt x="33" y="146"/>
                    <a:pt x="33" y="146"/>
                  </a:cubicBezTo>
                  <a:cubicBezTo>
                    <a:pt x="0" y="146"/>
                    <a:pt x="0" y="146"/>
                    <a:pt x="0" y="146"/>
                  </a:cubicBezTo>
                  <a:cubicBezTo>
                    <a:pt x="0" y="2"/>
                    <a:pt x="0" y="2"/>
                    <a:pt x="0" y="2"/>
                  </a:cubicBezTo>
                  <a:cubicBezTo>
                    <a:pt x="33" y="2"/>
                    <a:pt x="33" y="2"/>
                    <a:pt x="33" y="2"/>
                  </a:cubicBezTo>
                  <a:cubicBezTo>
                    <a:pt x="33" y="30"/>
                    <a:pt x="33" y="30"/>
                    <a:pt x="33" y="30"/>
                  </a:cubicBezTo>
                  <a:cubicBezTo>
                    <a:pt x="33" y="30"/>
                    <a:pt x="33" y="30"/>
                    <a:pt x="33" y="30"/>
                  </a:cubicBezTo>
                  <a:cubicBezTo>
                    <a:pt x="35" y="25"/>
                    <a:pt x="37" y="20"/>
                    <a:pt x="40" y="17"/>
                  </a:cubicBezTo>
                  <a:cubicBezTo>
                    <a:pt x="43" y="13"/>
                    <a:pt x="46" y="10"/>
                    <a:pt x="49" y="7"/>
                  </a:cubicBezTo>
                  <a:cubicBezTo>
                    <a:pt x="52" y="5"/>
                    <a:pt x="55" y="3"/>
                    <a:pt x="59" y="2"/>
                  </a:cubicBezTo>
                  <a:cubicBezTo>
                    <a:pt x="63" y="0"/>
                    <a:pt x="66" y="0"/>
                    <a:pt x="70" y="0"/>
                  </a:cubicBezTo>
                  <a:cubicBezTo>
                    <a:pt x="73" y="0"/>
                    <a:pt x="75" y="0"/>
                    <a:pt x="77" y="0"/>
                  </a:cubicBezTo>
                  <a:cubicBezTo>
                    <a:pt x="79" y="1"/>
                    <a:pt x="81" y="1"/>
                    <a:pt x="83" y="2"/>
                  </a:cubicBezTo>
                  <a:cubicBezTo>
                    <a:pt x="83" y="34"/>
                    <a:pt x="83" y="34"/>
                    <a:pt x="83" y="34"/>
                  </a:cubicBezTo>
                  <a:cubicBezTo>
                    <a:pt x="82" y="33"/>
                    <a:pt x="81" y="33"/>
                    <a:pt x="80" y="32"/>
                  </a:cubicBez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grpSp>
      <p:grpSp>
        <p:nvGrpSpPr>
          <p:cNvPr id="527" name="Group 526">
            <a:extLst>
              <a:ext uri="{FF2B5EF4-FFF2-40B4-BE49-F238E27FC236}">
                <a16:creationId xmlns:a16="http://schemas.microsoft.com/office/drawing/2014/main" id="{87C84525-CBEF-4B87-98B0-5E51310BAF84}"/>
              </a:ext>
            </a:extLst>
          </p:cNvPr>
          <p:cNvGrpSpPr/>
          <p:nvPr/>
        </p:nvGrpSpPr>
        <p:grpSpPr bwMode="black">
          <a:xfrm>
            <a:off x="6118853" y="2708049"/>
            <a:ext cx="897388" cy="317486"/>
            <a:chOff x="7376591" y="6134773"/>
            <a:chExt cx="919129" cy="336446"/>
          </a:xfrm>
          <a:solidFill>
            <a:srgbClr val="FFFFFF"/>
          </a:solidFill>
          <a:effectLst/>
        </p:grpSpPr>
        <p:sp>
          <p:nvSpPr>
            <p:cNvPr id="626" name="Freeform 24">
              <a:extLst>
                <a:ext uri="{FF2B5EF4-FFF2-40B4-BE49-F238E27FC236}">
                  <a16:creationId xmlns:a16="http://schemas.microsoft.com/office/drawing/2014/main" id="{F2025159-41CA-474B-A98C-26D227FD1FFF}"/>
                </a:ext>
              </a:extLst>
            </p:cNvPr>
            <p:cNvSpPr>
              <a:spLocks/>
            </p:cNvSpPr>
            <p:nvPr/>
          </p:nvSpPr>
          <p:spPr bwMode="black">
            <a:xfrm>
              <a:off x="7984332" y="6141379"/>
              <a:ext cx="40319" cy="39180"/>
            </a:xfrm>
            <a:custGeom>
              <a:avLst/>
              <a:gdLst/>
              <a:ahLst/>
              <a:cxnLst>
                <a:cxn ang="0">
                  <a:pos x="21" y="0"/>
                </a:cxn>
                <a:cxn ang="0">
                  <a:pos x="75" y="25"/>
                </a:cxn>
                <a:cxn ang="0">
                  <a:pos x="50" y="73"/>
                </a:cxn>
                <a:cxn ang="0">
                  <a:pos x="0" y="48"/>
                </a:cxn>
                <a:cxn ang="0">
                  <a:pos x="21" y="0"/>
                </a:cxn>
              </a:cxnLst>
              <a:rect l="0" t="0" r="r" b="b"/>
              <a:pathLst>
                <a:path w="75" h="73">
                  <a:moveTo>
                    <a:pt x="21" y="0"/>
                  </a:moveTo>
                  <a:cubicBezTo>
                    <a:pt x="39" y="8"/>
                    <a:pt x="57" y="16"/>
                    <a:pt x="75" y="25"/>
                  </a:cubicBezTo>
                  <a:cubicBezTo>
                    <a:pt x="66" y="41"/>
                    <a:pt x="58" y="57"/>
                    <a:pt x="50" y="73"/>
                  </a:cubicBezTo>
                  <a:cubicBezTo>
                    <a:pt x="33" y="64"/>
                    <a:pt x="16" y="56"/>
                    <a:pt x="0" y="48"/>
                  </a:cubicBezTo>
                  <a:cubicBezTo>
                    <a:pt x="7" y="32"/>
                    <a:pt x="14" y="16"/>
                    <a:pt x="21" y="0"/>
                  </a:cubicBez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627" name="Freeform 25">
              <a:extLst>
                <a:ext uri="{FF2B5EF4-FFF2-40B4-BE49-F238E27FC236}">
                  <a16:creationId xmlns:a16="http://schemas.microsoft.com/office/drawing/2014/main" id="{ABEBDA8F-D08E-4F83-A00E-BD03724929BF}"/>
                </a:ext>
              </a:extLst>
            </p:cNvPr>
            <p:cNvSpPr>
              <a:spLocks/>
            </p:cNvSpPr>
            <p:nvPr/>
          </p:nvSpPr>
          <p:spPr bwMode="black">
            <a:xfrm>
              <a:off x="8116906" y="6158463"/>
              <a:ext cx="39863" cy="39408"/>
            </a:xfrm>
            <a:custGeom>
              <a:avLst/>
              <a:gdLst/>
              <a:ahLst/>
              <a:cxnLst>
                <a:cxn ang="0">
                  <a:pos x="21" y="0"/>
                </a:cxn>
                <a:cxn ang="0">
                  <a:pos x="74" y="25"/>
                </a:cxn>
                <a:cxn ang="0">
                  <a:pos x="49" y="73"/>
                </a:cxn>
                <a:cxn ang="0">
                  <a:pos x="0" y="44"/>
                </a:cxn>
                <a:cxn ang="0">
                  <a:pos x="21" y="0"/>
                </a:cxn>
              </a:cxnLst>
              <a:rect l="0" t="0" r="r" b="b"/>
              <a:pathLst>
                <a:path w="74" h="73">
                  <a:moveTo>
                    <a:pt x="21" y="0"/>
                  </a:moveTo>
                  <a:cubicBezTo>
                    <a:pt x="39" y="9"/>
                    <a:pt x="56" y="17"/>
                    <a:pt x="74" y="25"/>
                  </a:cubicBezTo>
                  <a:cubicBezTo>
                    <a:pt x="66" y="41"/>
                    <a:pt x="58" y="57"/>
                    <a:pt x="49" y="73"/>
                  </a:cubicBezTo>
                  <a:cubicBezTo>
                    <a:pt x="33" y="64"/>
                    <a:pt x="16" y="54"/>
                    <a:pt x="0" y="44"/>
                  </a:cubicBezTo>
                  <a:cubicBezTo>
                    <a:pt x="7" y="30"/>
                    <a:pt x="14" y="15"/>
                    <a:pt x="21" y="0"/>
                  </a:cubicBez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628" name="Freeform 26">
              <a:extLst>
                <a:ext uri="{FF2B5EF4-FFF2-40B4-BE49-F238E27FC236}">
                  <a16:creationId xmlns:a16="http://schemas.microsoft.com/office/drawing/2014/main" id="{8E0862F1-2D0E-43E9-8544-11A415338FF5}"/>
                </a:ext>
              </a:extLst>
            </p:cNvPr>
            <p:cNvSpPr>
              <a:spLocks/>
            </p:cNvSpPr>
            <p:nvPr/>
          </p:nvSpPr>
          <p:spPr bwMode="black">
            <a:xfrm>
              <a:off x="8017134" y="6172131"/>
              <a:ext cx="40319" cy="39180"/>
            </a:xfrm>
            <a:custGeom>
              <a:avLst/>
              <a:gdLst/>
              <a:ahLst/>
              <a:cxnLst>
                <a:cxn ang="0">
                  <a:pos x="21" y="0"/>
                </a:cxn>
                <a:cxn ang="0">
                  <a:pos x="75" y="25"/>
                </a:cxn>
                <a:cxn ang="0">
                  <a:pos x="50" y="73"/>
                </a:cxn>
                <a:cxn ang="0">
                  <a:pos x="0" y="44"/>
                </a:cxn>
                <a:cxn ang="0">
                  <a:pos x="21" y="0"/>
                </a:cxn>
              </a:cxnLst>
              <a:rect l="0" t="0" r="r" b="b"/>
              <a:pathLst>
                <a:path w="75" h="73">
                  <a:moveTo>
                    <a:pt x="21" y="0"/>
                  </a:moveTo>
                  <a:cubicBezTo>
                    <a:pt x="39" y="9"/>
                    <a:pt x="57" y="17"/>
                    <a:pt x="75" y="25"/>
                  </a:cubicBezTo>
                  <a:cubicBezTo>
                    <a:pt x="67" y="41"/>
                    <a:pt x="58" y="57"/>
                    <a:pt x="50" y="73"/>
                  </a:cubicBezTo>
                  <a:cubicBezTo>
                    <a:pt x="34" y="64"/>
                    <a:pt x="17" y="54"/>
                    <a:pt x="0" y="44"/>
                  </a:cubicBezTo>
                  <a:cubicBezTo>
                    <a:pt x="7" y="30"/>
                    <a:pt x="14" y="15"/>
                    <a:pt x="21" y="0"/>
                  </a:cubicBez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629" name="Freeform 27">
              <a:extLst>
                <a:ext uri="{FF2B5EF4-FFF2-40B4-BE49-F238E27FC236}">
                  <a16:creationId xmlns:a16="http://schemas.microsoft.com/office/drawing/2014/main" id="{CE72D185-CA89-477D-834E-9594094230F5}"/>
                </a:ext>
              </a:extLst>
            </p:cNvPr>
            <p:cNvSpPr>
              <a:spLocks/>
            </p:cNvSpPr>
            <p:nvPr/>
          </p:nvSpPr>
          <p:spPr bwMode="black">
            <a:xfrm>
              <a:off x="8077498" y="6174181"/>
              <a:ext cx="39863" cy="39408"/>
            </a:xfrm>
            <a:custGeom>
              <a:avLst/>
              <a:gdLst/>
              <a:ahLst/>
              <a:cxnLst>
                <a:cxn ang="0">
                  <a:pos x="21" y="0"/>
                </a:cxn>
                <a:cxn ang="0">
                  <a:pos x="74" y="25"/>
                </a:cxn>
                <a:cxn ang="0">
                  <a:pos x="50" y="73"/>
                </a:cxn>
                <a:cxn ang="0">
                  <a:pos x="0" y="48"/>
                </a:cxn>
                <a:cxn ang="0">
                  <a:pos x="21" y="0"/>
                </a:cxn>
              </a:cxnLst>
              <a:rect l="0" t="0" r="r" b="b"/>
              <a:pathLst>
                <a:path w="74" h="73">
                  <a:moveTo>
                    <a:pt x="21" y="0"/>
                  </a:moveTo>
                  <a:cubicBezTo>
                    <a:pt x="39" y="8"/>
                    <a:pt x="57" y="17"/>
                    <a:pt x="74" y="25"/>
                  </a:cubicBezTo>
                  <a:cubicBezTo>
                    <a:pt x="66" y="41"/>
                    <a:pt x="58" y="57"/>
                    <a:pt x="50" y="73"/>
                  </a:cubicBezTo>
                  <a:cubicBezTo>
                    <a:pt x="33" y="65"/>
                    <a:pt x="16" y="56"/>
                    <a:pt x="0" y="48"/>
                  </a:cubicBezTo>
                  <a:cubicBezTo>
                    <a:pt x="7" y="32"/>
                    <a:pt x="14" y="16"/>
                    <a:pt x="21" y="0"/>
                  </a:cubicBez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630" name="Freeform 28">
              <a:extLst>
                <a:ext uri="{FF2B5EF4-FFF2-40B4-BE49-F238E27FC236}">
                  <a16:creationId xmlns:a16="http://schemas.microsoft.com/office/drawing/2014/main" id="{CA47A7EF-415D-4A38-92B7-FA8BC0A829AE}"/>
                </a:ext>
              </a:extLst>
            </p:cNvPr>
            <p:cNvSpPr>
              <a:spLocks/>
            </p:cNvSpPr>
            <p:nvPr/>
          </p:nvSpPr>
          <p:spPr bwMode="black">
            <a:xfrm>
              <a:off x="7977726" y="6187620"/>
              <a:ext cx="40546" cy="39408"/>
            </a:xfrm>
            <a:custGeom>
              <a:avLst/>
              <a:gdLst/>
              <a:ahLst/>
              <a:cxnLst>
                <a:cxn ang="0">
                  <a:pos x="21" y="0"/>
                </a:cxn>
                <a:cxn ang="0">
                  <a:pos x="75" y="25"/>
                </a:cxn>
                <a:cxn ang="0">
                  <a:pos x="50" y="73"/>
                </a:cxn>
                <a:cxn ang="0">
                  <a:pos x="0" y="48"/>
                </a:cxn>
                <a:cxn ang="0">
                  <a:pos x="21" y="0"/>
                </a:cxn>
              </a:cxnLst>
              <a:rect l="0" t="0" r="r" b="b"/>
              <a:pathLst>
                <a:path w="75" h="73">
                  <a:moveTo>
                    <a:pt x="21" y="0"/>
                  </a:moveTo>
                  <a:cubicBezTo>
                    <a:pt x="39" y="8"/>
                    <a:pt x="57" y="17"/>
                    <a:pt x="75" y="25"/>
                  </a:cubicBezTo>
                  <a:cubicBezTo>
                    <a:pt x="67" y="41"/>
                    <a:pt x="59" y="57"/>
                    <a:pt x="50" y="73"/>
                  </a:cubicBezTo>
                  <a:cubicBezTo>
                    <a:pt x="34" y="65"/>
                    <a:pt x="17" y="56"/>
                    <a:pt x="0" y="48"/>
                  </a:cubicBezTo>
                  <a:cubicBezTo>
                    <a:pt x="7" y="32"/>
                    <a:pt x="14" y="16"/>
                    <a:pt x="21" y="0"/>
                  </a:cubicBez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631" name="Freeform 29">
              <a:extLst>
                <a:ext uri="{FF2B5EF4-FFF2-40B4-BE49-F238E27FC236}">
                  <a16:creationId xmlns:a16="http://schemas.microsoft.com/office/drawing/2014/main" id="{23E93F5F-2ACD-4C52-ADBF-BE7A9BDD38A4}"/>
                </a:ext>
              </a:extLst>
            </p:cNvPr>
            <p:cNvSpPr>
              <a:spLocks/>
            </p:cNvSpPr>
            <p:nvPr/>
          </p:nvSpPr>
          <p:spPr bwMode="black">
            <a:xfrm>
              <a:off x="7376591" y="6239329"/>
              <a:ext cx="159452" cy="231890"/>
            </a:xfrm>
            <a:custGeom>
              <a:avLst/>
              <a:gdLst/>
              <a:ahLst/>
              <a:cxnLst>
                <a:cxn ang="0">
                  <a:pos x="293" y="196"/>
                </a:cxn>
                <a:cxn ang="0">
                  <a:pos x="114" y="236"/>
                </a:cxn>
                <a:cxn ang="0">
                  <a:pos x="131" y="430"/>
                </a:cxn>
                <a:cxn ang="0">
                  <a:pos x="129" y="430"/>
                </a:cxn>
                <a:cxn ang="0">
                  <a:pos x="237" y="142"/>
                </a:cxn>
                <a:cxn ang="0">
                  <a:pos x="237" y="140"/>
                </a:cxn>
                <a:cxn ang="0">
                  <a:pos x="218" y="119"/>
                </a:cxn>
                <a:cxn ang="0">
                  <a:pos x="170" y="104"/>
                </a:cxn>
                <a:cxn ang="0">
                  <a:pos x="135" y="123"/>
                </a:cxn>
                <a:cxn ang="0">
                  <a:pos x="126" y="119"/>
                </a:cxn>
                <a:cxn ang="0">
                  <a:pos x="293" y="196"/>
                </a:cxn>
              </a:cxnLst>
              <a:rect l="0" t="0" r="r" b="b"/>
              <a:pathLst>
                <a:path w="296" h="430">
                  <a:moveTo>
                    <a:pt x="293" y="196"/>
                  </a:moveTo>
                  <a:cubicBezTo>
                    <a:pt x="222" y="194"/>
                    <a:pt x="147" y="199"/>
                    <a:pt x="114" y="236"/>
                  </a:cubicBezTo>
                  <a:cubicBezTo>
                    <a:pt x="114" y="300"/>
                    <a:pt x="163" y="369"/>
                    <a:pt x="131" y="430"/>
                  </a:cubicBezTo>
                  <a:cubicBezTo>
                    <a:pt x="131" y="430"/>
                    <a:pt x="130" y="430"/>
                    <a:pt x="129" y="430"/>
                  </a:cubicBezTo>
                  <a:cubicBezTo>
                    <a:pt x="107" y="295"/>
                    <a:pt x="0" y="144"/>
                    <a:pt x="237" y="142"/>
                  </a:cubicBezTo>
                  <a:cubicBezTo>
                    <a:pt x="237" y="141"/>
                    <a:pt x="237" y="141"/>
                    <a:pt x="237" y="140"/>
                  </a:cubicBezTo>
                  <a:cubicBezTo>
                    <a:pt x="231" y="133"/>
                    <a:pt x="224" y="126"/>
                    <a:pt x="218" y="119"/>
                  </a:cubicBezTo>
                  <a:cubicBezTo>
                    <a:pt x="202" y="112"/>
                    <a:pt x="196" y="104"/>
                    <a:pt x="170" y="104"/>
                  </a:cubicBezTo>
                  <a:cubicBezTo>
                    <a:pt x="159" y="110"/>
                    <a:pt x="143" y="127"/>
                    <a:pt x="135" y="123"/>
                  </a:cubicBezTo>
                  <a:cubicBezTo>
                    <a:pt x="132" y="122"/>
                    <a:pt x="129" y="120"/>
                    <a:pt x="126" y="119"/>
                  </a:cubicBezTo>
                  <a:cubicBezTo>
                    <a:pt x="179" y="0"/>
                    <a:pt x="296" y="71"/>
                    <a:pt x="293" y="196"/>
                  </a:cubicBez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632" name="Freeform 30">
              <a:extLst>
                <a:ext uri="{FF2B5EF4-FFF2-40B4-BE49-F238E27FC236}">
                  <a16:creationId xmlns:a16="http://schemas.microsoft.com/office/drawing/2014/main" id="{48699808-2AC1-4DA4-816E-A1E39CCDBF03}"/>
                </a:ext>
              </a:extLst>
            </p:cNvPr>
            <p:cNvSpPr>
              <a:spLocks noEditPoints="1"/>
            </p:cNvSpPr>
            <p:nvPr/>
          </p:nvSpPr>
          <p:spPr bwMode="black">
            <a:xfrm>
              <a:off x="7545838" y="6134773"/>
              <a:ext cx="749882" cy="298633"/>
            </a:xfrm>
            <a:custGeom>
              <a:avLst/>
              <a:gdLst/>
              <a:ahLst/>
              <a:cxnLst>
                <a:cxn ang="0">
                  <a:pos x="981" y="334"/>
                </a:cxn>
                <a:cxn ang="0">
                  <a:pos x="1113" y="334"/>
                </a:cxn>
                <a:cxn ang="0">
                  <a:pos x="1102" y="184"/>
                </a:cxn>
                <a:cxn ang="0">
                  <a:pos x="1102" y="188"/>
                </a:cxn>
                <a:cxn ang="0">
                  <a:pos x="1136" y="334"/>
                </a:cxn>
                <a:cxn ang="0">
                  <a:pos x="1344" y="213"/>
                </a:cxn>
                <a:cxn ang="0">
                  <a:pos x="1392" y="390"/>
                </a:cxn>
                <a:cxn ang="0">
                  <a:pos x="1253" y="351"/>
                </a:cxn>
                <a:cxn ang="0">
                  <a:pos x="1000" y="390"/>
                </a:cxn>
                <a:cxn ang="0">
                  <a:pos x="894" y="369"/>
                </a:cxn>
                <a:cxn ang="0">
                  <a:pos x="850" y="390"/>
                </a:cxn>
                <a:cxn ang="0">
                  <a:pos x="739" y="371"/>
                </a:cxn>
                <a:cxn ang="0">
                  <a:pos x="645" y="390"/>
                </a:cxn>
                <a:cxn ang="0">
                  <a:pos x="453" y="267"/>
                </a:cxn>
                <a:cxn ang="0">
                  <a:pos x="297" y="390"/>
                </a:cxn>
                <a:cxn ang="0">
                  <a:pos x="155" y="545"/>
                </a:cxn>
                <a:cxn ang="0">
                  <a:pos x="52" y="526"/>
                </a:cxn>
                <a:cxn ang="0">
                  <a:pos x="0" y="505"/>
                </a:cxn>
                <a:cxn ang="0">
                  <a:pos x="4" y="493"/>
                </a:cxn>
                <a:cxn ang="0">
                  <a:pos x="113" y="507"/>
                </a:cxn>
                <a:cxn ang="0">
                  <a:pos x="272" y="326"/>
                </a:cxn>
                <a:cxn ang="0">
                  <a:pos x="226" y="252"/>
                </a:cxn>
                <a:cxn ang="0">
                  <a:pos x="246" y="202"/>
                </a:cxn>
                <a:cxn ang="0">
                  <a:pos x="257" y="211"/>
                </a:cxn>
                <a:cxn ang="0">
                  <a:pos x="297" y="334"/>
                </a:cxn>
                <a:cxn ang="0">
                  <a:pos x="424" y="302"/>
                </a:cxn>
                <a:cxn ang="0">
                  <a:pos x="384" y="221"/>
                </a:cxn>
                <a:cxn ang="0">
                  <a:pos x="376" y="230"/>
                </a:cxn>
                <a:cxn ang="0">
                  <a:pos x="318" y="181"/>
                </a:cxn>
                <a:cxn ang="0">
                  <a:pos x="522" y="0"/>
                </a:cxn>
                <a:cxn ang="0">
                  <a:pos x="522" y="56"/>
                </a:cxn>
                <a:cxn ang="0">
                  <a:pos x="359" y="121"/>
                </a:cxn>
                <a:cxn ang="0">
                  <a:pos x="420" y="177"/>
                </a:cxn>
                <a:cxn ang="0">
                  <a:pos x="582" y="334"/>
                </a:cxn>
                <a:cxn ang="0">
                  <a:pos x="712" y="328"/>
                </a:cxn>
                <a:cxn ang="0">
                  <a:pos x="731" y="242"/>
                </a:cxn>
                <a:cxn ang="0">
                  <a:pos x="735" y="244"/>
                </a:cxn>
                <a:cxn ang="0">
                  <a:pos x="825" y="334"/>
                </a:cxn>
                <a:cxn ang="0">
                  <a:pos x="866" y="328"/>
                </a:cxn>
                <a:cxn ang="0">
                  <a:pos x="885" y="242"/>
                </a:cxn>
                <a:cxn ang="0">
                  <a:pos x="887" y="246"/>
                </a:cxn>
                <a:cxn ang="0">
                  <a:pos x="954" y="332"/>
                </a:cxn>
                <a:cxn ang="0">
                  <a:pos x="935" y="257"/>
                </a:cxn>
                <a:cxn ang="0">
                  <a:pos x="956" y="221"/>
                </a:cxn>
                <a:cxn ang="0">
                  <a:pos x="958" y="221"/>
                </a:cxn>
                <a:cxn ang="0">
                  <a:pos x="981" y="334"/>
                </a:cxn>
                <a:cxn ang="0">
                  <a:pos x="1357" y="330"/>
                </a:cxn>
                <a:cxn ang="0">
                  <a:pos x="1324" y="259"/>
                </a:cxn>
                <a:cxn ang="0">
                  <a:pos x="1284" y="298"/>
                </a:cxn>
                <a:cxn ang="0">
                  <a:pos x="1357" y="330"/>
                </a:cxn>
              </a:cxnLst>
              <a:rect l="0" t="0" r="r" b="b"/>
              <a:pathLst>
                <a:path w="1392" h="554">
                  <a:moveTo>
                    <a:pt x="981" y="334"/>
                  </a:moveTo>
                  <a:cubicBezTo>
                    <a:pt x="1025" y="334"/>
                    <a:pt x="1069" y="334"/>
                    <a:pt x="1113" y="334"/>
                  </a:cubicBezTo>
                  <a:cubicBezTo>
                    <a:pt x="1113" y="258"/>
                    <a:pt x="1048" y="238"/>
                    <a:pt x="1102" y="184"/>
                  </a:cubicBezTo>
                  <a:cubicBezTo>
                    <a:pt x="1102" y="186"/>
                    <a:pt x="1102" y="187"/>
                    <a:pt x="1102" y="188"/>
                  </a:cubicBezTo>
                  <a:cubicBezTo>
                    <a:pt x="1136" y="217"/>
                    <a:pt x="1137" y="270"/>
                    <a:pt x="1136" y="334"/>
                  </a:cubicBezTo>
                  <a:cubicBezTo>
                    <a:pt x="1259" y="335"/>
                    <a:pt x="1246" y="228"/>
                    <a:pt x="1344" y="213"/>
                  </a:cubicBezTo>
                  <a:cubicBezTo>
                    <a:pt x="1367" y="281"/>
                    <a:pt x="1392" y="283"/>
                    <a:pt x="1392" y="390"/>
                  </a:cubicBezTo>
                  <a:cubicBezTo>
                    <a:pt x="1314" y="391"/>
                    <a:pt x="1302" y="366"/>
                    <a:pt x="1253" y="351"/>
                  </a:cubicBezTo>
                  <a:cubicBezTo>
                    <a:pt x="1213" y="406"/>
                    <a:pt x="1094" y="390"/>
                    <a:pt x="1000" y="390"/>
                  </a:cubicBezTo>
                  <a:cubicBezTo>
                    <a:pt x="959" y="390"/>
                    <a:pt x="910" y="394"/>
                    <a:pt x="894" y="369"/>
                  </a:cubicBezTo>
                  <a:cubicBezTo>
                    <a:pt x="881" y="377"/>
                    <a:pt x="869" y="386"/>
                    <a:pt x="850" y="390"/>
                  </a:cubicBezTo>
                  <a:cubicBezTo>
                    <a:pt x="805" y="400"/>
                    <a:pt x="763" y="383"/>
                    <a:pt x="739" y="371"/>
                  </a:cubicBezTo>
                  <a:cubicBezTo>
                    <a:pt x="714" y="387"/>
                    <a:pt x="690" y="390"/>
                    <a:pt x="645" y="390"/>
                  </a:cubicBezTo>
                  <a:cubicBezTo>
                    <a:pt x="509" y="390"/>
                    <a:pt x="525" y="322"/>
                    <a:pt x="453" y="267"/>
                  </a:cubicBezTo>
                  <a:cubicBezTo>
                    <a:pt x="454" y="357"/>
                    <a:pt x="389" y="392"/>
                    <a:pt x="297" y="390"/>
                  </a:cubicBezTo>
                  <a:cubicBezTo>
                    <a:pt x="298" y="458"/>
                    <a:pt x="211" y="533"/>
                    <a:pt x="155" y="545"/>
                  </a:cubicBezTo>
                  <a:cubicBezTo>
                    <a:pt x="115" y="554"/>
                    <a:pt x="77" y="536"/>
                    <a:pt x="52" y="526"/>
                  </a:cubicBezTo>
                  <a:cubicBezTo>
                    <a:pt x="34" y="519"/>
                    <a:pt x="17" y="512"/>
                    <a:pt x="0" y="505"/>
                  </a:cubicBezTo>
                  <a:cubicBezTo>
                    <a:pt x="1" y="501"/>
                    <a:pt x="2" y="497"/>
                    <a:pt x="4" y="493"/>
                  </a:cubicBezTo>
                  <a:cubicBezTo>
                    <a:pt x="31" y="502"/>
                    <a:pt x="76" y="515"/>
                    <a:pt x="113" y="507"/>
                  </a:cubicBezTo>
                  <a:cubicBezTo>
                    <a:pt x="179" y="493"/>
                    <a:pt x="290" y="419"/>
                    <a:pt x="272" y="326"/>
                  </a:cubicBezTo>
                  <a:cubicBezTo>
                    <a:pt x="267" y="297"/>
                    <a:pt x="242" y="272"/>
                    <a:pt x="226" y="252"/>
                  </a:cubicBezTo>
                  <a:cubicBezTo>
                    <a:pt x="233" y="235"/>
                    <a:pt x="239" y="218"/>
                    <a:pt x="246" y="202"/>
                  </a:cubicBezTo>
                  <a:cubicBezTo>
                    <a:pt x="249" y="205"/>
                    <a:pt x="253" y="208"/>
                    <a:pt x="257" y="211"/>
                  </a:cubicBezTo>
                  <a:cubicBezTo>
                    <a:pt x="276" y="251"/>
                    <a:pt x="297" y="267"/>
                    <a:pt x="297" y="334"/>
                  </a:cubicBezTo>
                  <a:cubicBezTo>
                    <a:pt x="347" y="336"/>
                    <a:pt x="404" y="329"/>
                    <a:pt x="424" y="302"/>
                  </a:cubicBezTo>
                  <a:cubicBezTo>
                    <a:pt x="451" y="266"/>
                    <a:pt x="412" y="228"/>
                    <a:pt x="384" y="221"/>
                  </a:cubicBezTo>
                  <a:cubicBezTo>
                    <a:pt x="381" y="224"/>
                    <a:pt x="379" y="227"/>
                    <a:pt x="376" y="230"/>
                  </a:cubicBezTo>
                  <a:cubicBezTo>
                    <a:pt x="354" y="217"/>
                    <a:pt x="335" y="200"/>
                    <a:pt x="318" y="181"/>
                  </a:cubicBezTo>
                  <a:cubicBezTo>
                    <a:pt x="317" y="59"/>
                    <a:pt x="430" y="25"/>
                    <a:pt x="522" y="0"/>
                  </a:cubicBezTo>
                  <a:cubicBezTo>
                    <a:pt x="522" y="19"/>
                    <a:pt x="522" y="37"/>
                    <a:pt x="522" y="56"/>
                  </a:cubicBezTo>
                  <a:cubicBezTo>
                    <a:pt x="482" y="65"/>
                    <a:pt x="381" y="95"/>
                    <a:pt x="359" y="121"/>
                  </a:cubicBezTo>
                  <a:cubicBezTo>
                    <a:pt x="364" y="147"/>
                    <a:pt x="402" y="162"/>
                    <a:pt x="420" y="177"/>
                  </a:cubicBezTo>
                  <a:cubicBezTo>
                    <a:pt x="460" y="207"/>
                    <a:pt x="546" y="325"/>
                    <a:pt x="582" y="334"/>
                  </a:cubicBezTo>
                  <a:cubicBezTo>
                    <a:pt x="603" y="340"/>
                    <a:pt x="701" y="336"/>
                    <a:pt x="712" y="328"/>
                  </a:cubicBezTo>
                  <a:cubicBezTo>
                    <a:pt x="729" y="317"/>
                    <a:pt x="723" y="263"/>
                    <a:pt x="731" y="242"/>
                  </a:cubicBezTo>
                  <a:cubicBezTo>
                    <a:pt x="733" y="243"/>
                    <a:pt x="734" y="243"/>
                    <a:pt x="735" y="244"/>
                  </a:cubicBezTo>
                  <a:cubicBezTo>
                    <a:pt x="743" y="294"/>
                    <a:pt x="764" y="334"/>
                    <a:pt x="825" y="334"/>
                  </a:cubicBezTo>
                  <a:cubicBezTo>
                    <a:pt x="841" y="334"/>
                    <a:pt x="856" y="335"/>
                    <a:pt x="866" y="328"/>
                  </a:cubicBezTo>
                  <a:cubicBezTo>
                    <a:pt x="883" y="317"/>
                    <a:pt x="877" y="263"/>
                    <a:pt x="885" y="242"/>
                  </a:cubicBezTo>
                  <a:cubicBezTo>
                    <a:pt x="885" y="243"/>
                    <a:pt x="886" y="245"/>
                    <a:pt x="887" y="246"/>
                  </a:cubicBezTo>
                  <a:cubicBezTo>
                    <a:pt x="899" y="274"/>
                    <a:pt x="903" y="354"/>
                    <a:pt x="954" y="332"/>
                  </a:cubicBezTo>
                  <a:cubicBezTo>
                    <a:pt x="983" y="318"/>
                    <a:pt x="946" y="266"/>
                    <a:pt x="935" y="257"/>
                  </a:cubicBezTo>
                  <a:cubicBezTo>
                    <a:pt x="942" y="245"/>
                    <a:pt x="949" y="233"/>
                    <a:pt x="956" y="221"/>
                  </a:cubicBezTo>
                  <a:cubicBezTo>
                    <a:pt x="957" y="221"/>
                    <a:pt x="957" y="221"/>
                    <a:pt x="958" y="221"/>
                  </a:cubicBezTo>
                  <a:cubicBezTo>
                    <a:pt x="970" y="255"/>
                    <a:pt x="981" y="280"/>
                    <a:pt x="981" y="334"/>
                  </a:cubicBezTo>
                  <a:close/>
                  <a:moveTo>
                    <a:pt x="1357" y="330"/>
                  </a:moveTo>
                  <a:cubicBezTo>
                    <a:pt x="1356" y="303"/>
                    <a:pt x="1340" y="274"/>
                    <a:pt x="1324" y="259"/>
                  </a:cubicBezTo>
                  <a:cubicBezTo>
                    <a:pt x="1311" y="262"/>
                    <a:pt x="1274" y="291"/>
                    <a:pt x="1284" y="298"/>
                  </a:cubicBezTo>
                  <a:cubicBezTo>
                    <a:pt x="1298" y="316"/>
                    <a:pt x="1327" y="329"/>
                    <a:pt x="1357" y="330"/>
                  </a:cubicBez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grpSp>
      <p:grpSp>
        <p:nvGrpSpPr>
          <p:cNvPr id="528" name="Group 527">
            <a:extLst>
              <a:ext uri="{FF2B5EF4-FFF2-40B4-BE49-F238E27FC236}">
                <a16:creationId xmlns:a16="http://schemas.microsoft.com/office/drawing/2014/main" id="{8FB6C269-E2A0-4E04-8BCB-0B1FE08AB153}"/>
              </a:ext>
            </a:extLst>
          </p:cNvPr>
          <p:cNvGrpSpPr/>
          <p:nvPr/>
        </p:nvGrpSpPr>
        <p:grpSpPr bwMode="black">
          <a:xfrm>
            <a:off x="7204119" y="4845352"/>
            <a:ext cx="697971" cy="176947"/>
            <a:chOff x="420233" y="6191684"/>
            <a:chExt cx="714879" cy="187513"/>
          </a:xfrm>
          <a:solidFill>
            <a:srgbClr val="FFFFFF"/>
          </a:solidFill>
          <a:effectLst/>
        </p:grpSpPr>
        <p:sp>
          <p:nvSpPr>
            <p:cNvPr id="614" name="Freeform 20">
              <a:extLst>
                <a:ext uri="{FF2B5EF4-FFF2-40B4-BE49-F238E27FC236}">
                  <a16:creationId xmlns:a16="http://schemas.microsoft.com/office/drawing/2014/main" id="{49ED9434-32C5-4ECA-A1B0-FFC447BCB795}"/>
                </a:ext>
              </a:extLst>
            </p:cNvPr>
            <p:cNvSpPr>
              <a:spLocks/>
            </p:cNvSpPr>
            <p:nvPr/>
          </p:nvSpPr>
          <p:spPr bwMode="black">
            <a:xfrm>
              <a:off x="420233" y="6223203"/>
              <a:ext cx="114883" cy="155994"/>
            </a:xfrm>
            <a:custGeom>
              <a:avLst/>
              <a:gdLst/>
              <a:ahLst/>
              <a:cxnLst>
                <a:cxn ang="0">
                  <a:pos x="253" y="323"/>
                </a:cxn>
                <a:cxn ang="0">
                  <a:pos x="253" y="271"/>
                </a:cxn>
                <a:cxn ang="0">
                  <a:pos x="214" y="289"/>
                </a:cxn>
                <a:cxn ang="0">
                  <a:pos x="168" y="295"/>
                </a:cxn>
                <a:cxn ang="0">
                  <a:pos x="123" y="286"/>
                </a:cxn>
                <a:cxn ang="0">
                  <a:pos x="88" y="263"/>
                </a:cxn>
                <a:cxn ang="0">
                  <a:pos x="66" y="225"/>
                </a:cxn>
                <a:cxn ang="0">
                  <a:pos x="58" y="175"/>
                </a:cxn>
                <a:cxn ang="0">
                  <a:pos x="67" y="121"/>
                </a:cxn>
                <a:cxn ang="0">
                  <a:pos x="92" y="82"/>
                </a:cxn>
                <a:cxn ang="0">
                  <a:pos x="129" y="57"/>
                </a:cxn>
                <a:cxn ang="0">
                  <a:pos x="174" y="49"/>
                </a:cxn>
                <a:cxn ang="0">
                  <a:pos x="216" y="55"/>
                </a:cxn>
                <a:cxn ang="0">
                  <a:pos x="253" y="70"/>
                </a:cxn>
                <a:cxn ang="0">
                  <a:pos x="253" y="14"/>
                </a:cxn>
                <a:cxn ang="0">
                  <a:pos x="238" y="8"/>
                </a:cxn>
                <a:cxn ang="0">
                  <a:pos x="218" y="4"/>
                </a:cxn>
                <a:cxn ang="0">
                  <a:pos x="196" y="1"/>
                </a:cxn>
                <a:cxn ang="0">
                  <a:pos x="173" y="0"/>
                </a:cxn>
                <a:cxn ang="0">
                  <a:pos x="105" y="13"/>
                </a:cxn>
                <a:cxn ang="0">
                  <a:pos x="50" y="48"/>
                </a:cxn>
                <a:cxn ang="0">
                  <a:pos x="13" y="105"/>
                </a:cxn>
                <a:cxn ang="0">
                  <a:pos x="0" y="178"/>
                </a:cxn>
                <a:cxn ang="0">
                  <a:pos x="10" y="244"/>
                </a:cxn>
                <a:cxn ang="0">
                  <a:pos x="41" y="297"/>
                </a:cxn>
                <a:cxn ang="0">
                  <a:pos x="91" y="331"/>
                </a:cxn>
                <a:cxn ang="0">
                  <a:pos x="159" y="343"/>
                </a:cxn>
                <a:cxn ang="0">
                  <a:pos x="185" y="342"/>
                </a:cxn>
                <a:cxn ang="0">
                  <a:pos x="211" y="338"/>
                </a:cxn>
                <a:cxn ang="0">
                  <a:pos x="234" y="332"/>
                </a:cxn>
                <a:cxn ang="0">
                  <a:pos x="253" y="323"/>
                </a:cxn>
              </a:cxnLst>
              <a:rect l="0" t="0" r="r" b="b"/>
              <a:pathLst>
                <a:path w="253" h="343">
                  <a:moveTo>
                    <a:pt x="253" y="323"/>
                  </a:moveTo>
                  <a:cubicBezTo>
                    <a:pt x="253" y="271"/>
                    <a:pt x="253" y="271"/>
                    <a:pt x="253" y="271"/>
                  </a:cubicBezTo>
                  <a:cubicBezTo>
                    <a:pt x="241" y="279"/>
                    <a:pt x="228" y="285"/>
                    <a:pt x="214" y="289"/>
                  </a:cubicBezTo>
                  <a:cubicBezTo>
                    <a:pt x="200" y="293"/>
                    <a:pt x="184" y="295"/>
                    <a:pt x="168" y="295"/>
                  </a:cubicBezTo>
                  <a:cubicBezTo>
                    <a:pt x="151" y="295"/>
                    <a:pt x="136" y="292"/>
                    <a:pt x="123" y="286"/>
                  </a:cubicBezTo>
                  <a:cubicBezTo>
                    <a:pt x="109" y="281"/>
                    <a:pt x="98" y="273"/>
                    <a:pt x="88" y="263"/>
                  </a:cubicBezTo>
                  <a:cubicBezTo>
                    <a:pt x="78" y="252"/>
                    <a:pt x="71" y="240"/>
                    <a:pt x="66" y="225"/>
                  </a:cubicBezTo>
                  <a:cubicBezTo>
                    <a:pt x="60" y="210"/>
                    <a:pt x="58" y="194"/>
                    <a:pt x="58" y="175"/>
                  </a:cubicBezTo>
                  <a:cubicBezTo>
                    <a:pt x="58" y="155"/>
                    <a:pt x="61" y="137"/>
                    <a:pt x="67" y="121"/>
                  </a:cubicBezTo>
                  <a:cubicBezTo>
                    <a:pt x="73" y="106"/>
                    <a:pt x="81" y="92"/>
                    <a:pt x="92" y="82"/>
                  </a:cubicBezTo>
                  <a:cubicBezTo>
                    <a:pt x="102" y="71"/>
                    <a:pt x="114" y="63"/>
                    <a:pt x="129" y="57"/>
                  </a:cubicBezTo>
                  <a:cubicBezTo>
                    <a:pt x="143" y="52"/>
                    <a:pt x="158" y="49"/>
                    <a:pt x="174" y="49"/>
                  </a:cubicBezTo>
                  <a:cubicBezTo>
                    <a:pt x="189" y="49"/>
                    <a:pt x="203" y="51"/>
                    <a:pt x="216" y="55"/>
                  </a:cubicBezTo>
                  <a:cubicBezTo>
                    <a:pt x="230" y="58"/>
                    <a:pt x="242" y="63"/>
                    <a:pt x="253" y="70"/>
                  </a:cubicBezTo>
                  <a:cubicBezTo>
                    <a:pt x="253" y="14"/>
                    <a:pt x="253" y="14"/>
                    <a:pt x="253" y="14"/>
                  </a:cubicBezTo>
                  <a:cubicBezTo>
                    <a:pt x="249" y="12"/>
                    <a:pt x="244" y="10"/>
                    <a:pt x="238" y="8"/>
                  </a:cubicBezTo>
                  <a:cubicBezTo>
                    <a:pt x="232" y="7"/>
                    <a:pt x="225" y="5"/>
                    <a:pt x="218" y="4"/>
                  </a:cubicBezTo>
                  <a:cubicBezTo>
                    <a:pt x="211" y="3"/>
                    <a:pt x="204" y="2"/>
                    <a:pt x="196" y="1"/>
                  </a:cubicBezTo>
                  <a:cubicBezTo>
                    <a:pt x="188" y="1"/>
                    <a:pt x="180" y="0"/>
                    <a:pt x="173" y="0"/>
                  </a:cubicBezTo>
                  <a:cubicBezTo>
                    <a:pt x="149" y="0"/>
                    <a:pt x="126" y="5"/>
                    <a:pt x="105" y="13"/>
                  </a:cubicBezTo>
                  <a:cubicBezTo>
                    <a:pt x="84" y="21"/>
                    <a:pt x="66" y="33"/>
                    <a:pt x="50" y="48"/>
                  </a:cubicBezTo>
                  <a:cubicBezTo>
                    <a:pt x="35" y="64"/>
                    <a:pt x="22" y="83"/>
                    <a:pt x="13" y="105"/>
                  </a:cubicBezTo>
                  <a:cubicBezTo>
                    <a:pt x="4" y="127"/>
                    <a:pt x="0" y="151"/>
                    <a:pt x="0" y="178"/>
                  </a:cubicBezTo>
                  <a:cubicBezTo>
                    <a:pt x="0" y="202"/>
                    <a:pt x="3" y="224"/>
                    <a:pt x="10" y="244"/>
                  </a:cubicBezTo>
                  <a:cubicBezTo>
                    <a:pt x="18" y="265"/>
                    <a:pt x="28" y="282"/>
                    <a:pt x="41" y="297"/>
                  </a:cubicBezTo>
                  <a:cubicBezTo>
                    <a:pt x="55" y="311"/>
                    <a:pt x="72" y="323"/>
                    <a:pt x="91" y="331"/>
                  </a:cubicBezTo>
                  <a:cubicBezTo>
                    <a:pt x="111" y="339"/>
                    <a:pt x="134" y="343"/>
                    <a:pt x="159" y="343"/>
                  </a:cubicBezTo>
                  <a:cubicBezTo>
                    <a:pt x="168" y="343"/>
                    <a:pt x="176" y="343"/>
                    <a:pt x="185" y="342"/>
                  </a:cubicBezTo>
                  <a:cubicBezTo>
                    <a:pt x="194" y="341"/>
                    <a:pt x="203" y="340"/>
                    <a:pt x="211" y="338"/>
                  </a:cubicBezTo>
                  <a:cubicBezTo>
                    <a:pt x="219" y="336"/>
                    <a:pt x="227" y="334"/>
                    <a:pt x="234" y="332"/>
                  </a:cubicBezTo>
                  <a:cubicBezTo>
                    <a:pt x="241" y="329"/>
                    <a:pt x="248" y="327"/>
                    <a:pt x="253" y="323"/>
                  </a:cubicBez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615" name="Freeform 21">
              <a:extLst>
                <a:ext uri="{FF2B5EF4-FFF2-40B4-BE49-F238E27FC236}">
                  <a16:creationId xmlns:a16="http://schemas.microsoft.com/office/drawing/2014/main" id="{C8D4DF8C-2194-43F8-93C4-F7B2C627B09C}"/>
                </a:ext>
              </a:extLst>
            </p:cNvPr>
            <p:cNvSpPr>
              <a:spLocks/>
            </p:cNvSpPr>
            <p:nvPr/>
          </p:nvSpPr>
          <p:spPr bwMode="black">
            <a:xfrm>
              <a:off x="659820" y="6266369"/>
              <a:ext cx="160334" cy="110544"/>
            </a:xfrm>
            <a:custGeom>
              <a:avLst/>
              <a:gdLst/>
              <a:ahLst/>
              <a:cxnLst>
                <a:cxn ang="0">
                  <a:pos x="353" y="243"/>
                </a:cxn>
                <a:cxn ang="0">
                  <a:pos x="353" y="96"/>
                </a:cxn>
                <a:cxn ang="0">
                  <a:pos x="333" y="23"/>
                </a:cxn>
                <a:cxn ang="0">
                  <a:pos x="276" y="0"/>
                </a:cxn>
                <a:cxn ang="0">
                  <a:pos x="230" y="11"/>
                </a:cxn>
                <a:cxn ang="0">
                  <a:pos x="196" y="46"/>
                </a:cxn>
                <a:cxn ang="0">
                  <a:pos x="186" y="27"/>
                </a:cxn>
                <a:cxn ang="0">
                  <a:pos x="171" y="12"/>
                </a:cxn>
                <a:cxn ang="0">
                  <a:pos x="152" y="3"/>
                </a:cxn>
                <a:cxn ang="0">
                  <a:pos x="129" y="0"/>
                </a:cxn>
                <a:cxn ang="0">
                  <a:pos x="86" y="11"/>
                </a:cxn>
                <a:cxn ang="0">
                  <a:pos x="54" y="42"/>
                </a:cxn>
                <a:cxn ang="0">
                  <a:pos x="53" y="42"/>
                </a:cxn>
                <a:cxn ang="0">
                  <a:pos x="53" y="6"/>
                </a:cxn>
                <a:cxn ang="0">
                  <a:pos x="0" y="6"/>
                </a:cxn>
                <a:cxn ang="0">
                  <a:pos x="0" y="243"/>
                </a:cxn>
                <a:cxn ang="0">
                  <a:pos x="53" y="243"/>
                </a:cxn>
                <a:cxn ang="0">
                  <a:pos x="53" y="110"/>
                </a:cxn>
                <a:cxn ang="0">
                  <a:pos x="57" y="82"/>
                </a:cxn>
                <a:cxn ang="0">
                  <a:pos x="67" y="61"/>
                </a:cxn>
                <a:cxn ang="0">
                  <a:pos x="83" y="48"/>
                </a:cxn>
                <a:cxn ang="0">
                  <a:pos x="103" y="44"/>
                </a:cxn>
                <a:cxn ang="0">
                  <a:pos x="122" y="47"/>
                </a:cxn>
                <a:cxn ang="0">
                  <a:pos x="137" y="57"/>
                </a:cxn>
                <a:cxn ang="0">
                  <a:pos x="146" y="76"/>
                </a:cxn>
                <a:cxn ang="0">
                  <a:pos x="149" y="104"/>
                </a:cxn>
                <a:cxn ang="0">
                  <a:pos x="149" y="243"/>
                </a:cxn>
                <a:cxn ang="0">
                  <a:pos x="203" y="243"/>
                </a:cxn>
                <a:cxn ang="0">
                  <a:pos x="203" y="110"/>
                </a:cxn>
                <a:cxn ang="0">
                  <a:pos x="207" y="84"/>
                </a:cxn>
                <a:cxn ang="0">
                  <a:pos x="217" y="63"/>
                </a:cxn>
                <a:cxn ang="0">
                  <a:pos x="233" y="49"/>
                </a:cxn>
                <a:cxn ang="0">
                  <a:pos x="253" y="44"/>
                </a:cxn>
                <a:cxn ang="0">
                  <a:pos x="272" y="47"/>
                </a:cxn>
                <a:cxn ang="0">
                  <a:pos x="287" y="57"/>
                </a:cxn>
                <a:cxn ang="0">
                  <a:pos x="296" y="77"/>
                </a:cxn>
                <a:cxn ang="0">
                  <a:pos x="300" y="109"/>
                </a:cxn>
                <a:cxn ang="0">
                  <a:pos x="300" y="243"/>
                </a:cxn>
                <a:cxn ang="0">
                  <a:pos x="353" y="243"/>
                </a:cxn>
              </a:cxnLst>
              <a:rect l="0" t="0" r="r" b="b"/>
              <a:pathLst>
                <a:path w="353" h="243">
                  <a:moveTo>
                    <a:pt x="353" y="243"/>
                  </a:moveTo>
                  <a:cubicBezTo>
                    <a:pt x="353" y="96"/>
                    <a:pt x="353" y="96"/>
                    <a:pt x="353" y="96"/>
                  </a:cubicBezTo>
                  <a:cubicBezTo>
                    <a:pt x="353" y="63"/>
                    <a:pt x="347" y="38"/>
                    <a:pt x="333" y="23"/>
                  </a:cubicBezTo>
                  <a:cubicBezTo>
                    <a:pt x="320" y="8"/>
                    <a:pt x="301" y="0"/>
                    <a:pt x="276" y="0"/>
                  </a:cubicBezTo>
                  <a:cubicBezTo>
                    <a:pt x="259" y="0"/>
                    <a:pt x="243" y="4"/>
                    <a:pt x="230" y="11"/>
                  </a:cubicBezTo>
                  <a:cubicBezTo>
                    <a:pt x="217" y="18"/>
                    <a:pt x="206" y="30"/>
                    <a:pt x="196" y="46"/>
                  </a:cubicBezTo>
                  <a:cubicBezTo>
                    <a:pt x="194" y="39"/>
                    <a:pt x="191" y="33"/>
                    <a:pt x="186" y="27"/>
                  </a:cubicBezTo>
                  <a:cubicBezTo>
                    <a:pt x="182" y="21"/>
                    <a:pt x="177" y="16"/>
                    <a:pt x="171" y="12"/>
                  </a:cubicBezTo>
                  <a:cubicBezTo>
                    <a:pt x="165" y="8"/>
                    <a:pt x="159" y="5"/>
                    <a:pt x="152" y="3"/>
                  </a:cubicBezTo>
                  <a:cubicBezTo>
                    <a:pt x="145" y="1"/>
                    <a:pt x="137" y="0"/>
                    <a:pt x="129" y="0"/>
                  </a:cubicBezTo>
                  <a:cubicBezTo>
                    <a:pt x="113" y="0"/>
                    <a:pt x="98" y="4"/>
                    <a:pt x="86" y="11"/>
                  </a:cubicBezTo>
                  <a:cubicBezTo>
                    <a:pt x="73" y="18"/>
                    <a:pt x="62" y="28"/>
                    <a:pt x="54" y="42"/>
                  </a:cubicBezTo>
                  <a:cubicBezTo>
                    <a:pt x="53" y="42"/>
                    <a:pt x="53" y="42"/>
                    <a:pt x="53" y="42"/>
                  </a:cubicBezTo>
                  <a:cubicBezTo>
                    <a:pt x="53" y="6"/>
                    <a:pt x="53" y="6"/>
                    <a:pt x="53" y="6"/>
                  </a:cubicBezTo>
                  <a:cubicBezTo>
                    <a:pt x="0" y="6"/>
                    <a:pt x="0" y="6"/>
                    <a:pt x="0" y="6"/>
                  </a:cubicBezTo>
                  <a:cubicBezTo>
                    <a:pt x="0" y="243"/>
                    <a:pt x="0" y="243"/>
                    <a:pt x="0" y="243"/>
                  </a:cubicBezTo>
                  <a:cubicBezTo>
                    <a:pt x="53" y="243"/>
                    <a:pt x="53" y="243"/>
                    <a:pt x="53" y="243"/>
                  </a:cubicBezTo>
                  <a:cubicBezTo>
                    <a:pt x="53" y="110"/>
                    <a:pt x="53" y="110"/>
                    <a:pt x="53" y="110"/>
                  </a:cubicBezTo>
                  <a:cubicBezTo>
                    <a:pt x="53" y="99"/>
                    <a:pt x="54" y="90"/>
                    <a:pt x="57" y="82"/>
                  </a:cubicBezTo>
                  <a:cubicBezTo>
                    <a:pt x="60" y="74"/>
                    <a:pt x="63" y="67"/>
                    <a:pt x="67" y="61"/>
                  </a:cubicBezTo>
                  <a:cubicBezTo>
                    <a:pt x="72" y="56"/>
                    <a:pt x="77" y="51"/>
                    <a:pt x="83" y="48"/>
                  </a:cubicBezTo>
                  <a:cubicBezTo>
                    <a:pt x="89" y="45"/>
                    <a:pt x="96" y="44"/>
                    <a:pt x="103" y="44"/>
                  </a:cubicBezTo>
                  <a:cubicBezTo>
                    <a:pt x="110" y="44"/>
                    <a:pt x="116" y="45"/>
                    <a:pt x="122" y="47"/>
                  </a:cubicBezTo>
                  <a:cubicBezTo>
                    <a:pt x="128" y="49"/>
                    <a:pt x="133" y="53"/>
                    <a:pt x="137" y="57"/>
                  </a:cubicBezTo>
                  <a:cubicBezTo>
                    <a:pt x="141" y="62"/>
                    <a:pt x="144" y="68"/>
                    <a:pt x="146" y="76"/>
                  </a:cubicBezTo>
                  <a:cubicBezTo>
                    <a:pt x="148" y="84"/>
                    <a:pt x="149" y="93"/>
                    <a:pt x="149" y="104"/>
                  </a:cubicBezTo>
                  <a:cubicBezTo>
                    <a:pt x="149" y="243"/>
                    <a:pt x="149" y="243"/>
                    <a:pt x="149" y="243"/>
                  </a:cubicBezTo>
                  <a:cubicBezTo>
                    <a:pt x="203" y="243"/>
                    <a:pt x="203" y="243"/>
                    <a:pt x="203" y="243"/>
                  </a:cubicBezTo>
                  <a:cubicBezTo>
                    <a:pt x="203" y="110"/>
                    <a:pt x="203" y="110"/>
                    <a:pt x="203" y="110"/>
                  </a:cubicBezTo>
                  <a:cubicBezTo>
                    <a:pt x="203" y="101"/>
                    <a:pt x="204" y="92"/>
                    <a:pt x="207" y="84"/>
                  </a:cubicBezTo>
                  <a:cubicBezTo>
                    <a:pt x="209" y="76"/>
                    <a:pt x="212" y="69"/>
                    <a:pt x="217" y="63"/>
                  </a:cubicBezTo>
                  <a:cubicBezTo>
                    <a:pt x="221" y="57"/>
                    <a:pt x="227" y="53"/>
                    <a:pt x="233" y="49"/>
                  </a:cubicBezTo>
                  <a:cubicBezTo>
                    <a:pt x="239" y="45"/>
                    <a:pt x="245" y="44"/>
                    <a:pt x="253" y="44"/>
                  </a:cubicBezTo>
                  <a:cubicBezTo>
                    <a:pt x="260" y="44"/>
                    <a:pt x="267" y="45"/>
                    <a:pt x="272" y="47"/>
                  </a:cubicBezTo>
                  <a:cubicBezTo>
                    <a:pt x="278" y="48"/>
                    <a:pt x="283" y="52"/>
                    <a:pt x="287" y="57"/>
                  </a:cubicBezTo>
                  <a:cubicBezTo>
                    <a:pt x="291" y="62"/>
                    <a:pt x="294" y="68"/>
                    <a:pt x="296" y="77"/>
                  </a:cubicBezTo>
                  <a:cubicBezTo>
                    <a:pt x="298" y="85"/>
                    <a:pt x="300" y="96"/>
                    <a:pt x="300" y="109"/>
                  </a:cubicBezTo>
                  <a:cubicBezTo>
                    <a:pt x="300" y="243"/>
                    <a:pt x="300" y="243"/>
                    <a:pt x="300" y="243"/>
                  </a:cubicBezTo>
                  <a:lnTo>
                    <a:pt x="353" y="243"/>
                  </a:ln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616" name="Freeform 22">
              <a:extLst>
                <a:ext uri="{FF2B5EF4-FFF2-40B4-BE49-F238E27FC236}">
                  <a16:creationId xmlns:a16="http://schemas.microsoft.com/office/drawing/2014/main" id="{000A3396-13F7-4CCE-B00A-8B1E32FA671D}"/>
                </a:ext>
              </a:extLst>
            </p:cNvPr>
            <p:cNvSpPr>
              <a:spLocks/>
            </p:cNvSpPr>
            <p:nvPr/>
          </p:nvSpPr>
          <p:spPr bwMode="black">
            <a:xfrm>
              <a:off x="1039643" y="6266369"/>
              <a:ext cx="95469" cy="110544"/>
            </a:xfrm>
            <a:custGeom>
              <a:avLst/>
              <a:gdLst/>
              <a:ahLst/>
              <a:cxnLst>
                <a:cxn ang="0">
                  <a:pos x="210" y="243"/>
                </a:cxn>
                <a:cxn ang="0">
                  <a:pos x="210" y="97"/>
                </a:cxn>
                <a:cxn ang="0">
                  <a:pos x="189" y="24"/>
                </a:cxn>
                <a:cxn ang="0">
                  <a:pos x="131" y="0"/>
                </a:cxn>
                <a:cxn ang="0">
                  <a:pos x="88" y="10"/>
                </a:cxn>
                <a:cxn ang="0">
                  <a:pos x="54" y="44"/>
                </a:cxn>
                <a:cxn ang="0">
                  <a:pos x="53" y="44"/>
                </a:cxn>
                <a:cxn ang="0">
                  <a:pos x="53" y="6"/>
                </a:cxn>
                <a:cxn ang="0">
                  <a:pos x="0" y="6"/>
                </a:cxn>
                <a:cxn ang="0">
                  <a:pos x="0" y="243"/>
                </a:cxn>
                <a:cxn ang="0">
                  <a:pos x="53" y="243"/>
                </a:cxn>
                <a:cxn ang="0">
                  <a:pos x="53" y="108"/>
                </a:cxn>
                <a:cxn ang="0">
                  <a:pos x="57" y="82"/>
                </a:cxn>
                <a:cxn ang="0">
                  <a:pos x="69" y="62"/>
                </a:cxn>
                <a:cxn ang="0">
                  <a:pos x="87" y="48"/>
                </a:cxn>
                <a:cxn ang="0">
                  <a:pos x="109" y="44"/>
                </a:cxn>
                <a:cxn ang="0">
                  <a:pos x="145" y="60"/>
                </a:cxn>
                <a:cxn ang="0">
                  <a:pos x="156" y="110"/>
                </a:cxn>
                <a:cxn ang="0">
                  <a:pos x="156" y="243"/>
                </a:cxn>
                <a:cxn ang="0">
                  <a:pos x="210" y="243"/>
                </a:cxn>
              </a:cxnLst>
              <a:rect l="0" t="0" r="r" b="b"/>
              <a:pathLst>
                <a:path w="210" h="243">
                  <a:moveTo>
                    <a:pt x="210" y="243"/>
                  </a:moveTo>
                  <a:cubicBezTo>
                    <a:pt x="210" y="97"/>
                    <a:pt x="210" y="97"/>
                    <a:pt x="210" y="97"/>
                  </a:cubicBezTo>
                  <a:cubicBezTo>
                    <a:pt x="210" y="64"/>
                    <a:pt x="203" y="40"/>
                    <a:pt x="189" y="24"/>
                  </a:cubicBezTo>
                  <a:cubicBezTo>
                    <a:pt x="175" y="8"/>
                    <a:pt x="156" y="0"/>
                    <a:pt x="131" y="0"/>
                  </a:cubicBezTo>
                  <a:cubicBezTo>
                    <a:pt x="115" y="0"/>
                    <a:pt x="100" y="3"/>
                    <a:pt x="88" y="10"/>
                  </a:cubicBezTo>
                  <a:cubicBezTo>
                    <a:pt x="75" y="17"/>
                    <a:pt x="63" y="28"/>
                    <a:pt x="54" y="44"/>
                  </a:cubicBezTo>
                  <a:cubicBezTo>
                    <a:pt x="53" y="44"/>
                    <a:pt x="53" y="44"/>
                    <a:pt x="53" y="44"/>
                  </a:cubicBezTo>
                  <a:cubicBezTo>
                    <a:pt x="53" y="6"/>
                    <a:pt x="53" y="6"/>
                    <a:pt x="53" y="6"/>
                  </a:cubicBezTo>
                  <a:cubicBezTo>
                    <a:pt x="0" y="6"/>
                    <a:pt x="0" y="6"/>
                    <a:pt x="0" y="6"/>
                  </a:cubicBezTo>
                  <a:cubicBezTo>
                    <a:pt x="0" y="243"/>
                    <a:pt x="0" y="243"/>
                    <a:pt x="0" y="243"/>
                  </a:cubicBezTo>
                  <a:cubicBezTo>
                    <a:pt x="53" y="243"/>
                    <a:pt x="53" y="243"/>
                    <a:pt x="53" y="243"/>
                  </a:cubicBezTo>
                  <a:cubicBezTo>
                    <a:pt x="53" y="108"/>
                    <a:pt x="53" y="108"/>
                    <a:pt x="53" y="108"/>
                  </a:cubicBezTo>
                  <a:cubicBezTo>
                    <a:pt x="53" y="99"/>
                    <a:pt x="54" y="90"/>
                    <a:pt x="57" y="82"/>
                  </a:cubicBezTo>
                  <a:cubicBezTo>
                    <a:pt x="60" y="74"/>
                    <a:pt x="64" y="67"/>
                    <a:pt x="69" y="62"/>
                  </a:cubicBezTo>
                  <a:cubicBezTo>
                    <a:pt x="74" y="56"/>
                    <a:pt x="80" y="52"/>
                    <a:pt x="87" y="48"/>
                  </a:cubicBezTo>
                  <a:cubicBezTo>
                    <a:pt x="94" y="45"/>
                    <a:pt x="101" y="44"/>
                    <a:pt x="109" y="44"/>
                  </a:cubicBezTo>
                  <a:cubicBezTo>
                    <a:pt x="126" y="44"/>
                    <a:pt x="138" y="49"/>
                    <a:pt x="145" y="60"/>
                  </a:cubicBezTo>
                  <a:cubicBezTo>
                    <a:pt x="153" y="71"/>
                    <a:pt x="156" y="87"/>
                    <a:pt x="156" y="110"/>
                  </a:cubicBezTo>
                  <a:cubicBezTo>
                    <a:pt x="156" y="243"/>
                    <a:pt x="156" y="243"/>
                    <a:pt x="156" y="243"/>
                  </a:cubicBezTo>
                  <a:lnTo>
                    <a:pt x="210" y="243"/>
                  </a:ln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617" name="Freeform 25">
              <a:extLst>
                <a:ext uri="{FF2B5EF4-FFF2-40B4-BE49-F238E27FC236}">
                  <a16:creationId xmlns:a16="http://schemas.microsoft.com/office/drawing/2014/main" id="{6931CACC-AA57-4EB5-9D5A-79B3931A4F5F}"/>
                </a:ext>
              </a:extLst>
            </p:cNvPr>
            <p:cNvSpPr>
              <a:spLocks/>
            </p:cNvSpPr>
            <p:nvPr/>
          </p:nvSpPr>
          <p:spPr bwMode="black">
            <a:xfrm>
              <a:off x="611629" y="6191684"/>
              <a:ext cx="37229" cy="28778"/>
            </a:xfrm>
            <a:custGeom>
              <a:avLst/>
              <a:gdLst/>
              <a:ahLst/>
              <a:cxnLst>
                <a:cxn ang="0">
                  <a:pos x="53" y="0"/>
                </a:cxn>
                <a:cxn ang="0">
                  <a:pos x="163" y="0"/>
                </a:cxn>
                <a:cxn ang="0">
                  <a:pos x="63" y="126"/>
                </a:cxn>
                <a:cxn ang="0">
                  <a:pos x="0" y="126"/>
                </a:cxn>
                <a:cxn ang="0">
                  <a:pos x="53" y="0"/>
                </a:cxn>
              </a:cxnLst>
              <a:rect l="0" t="0" r="r" b="b"/>
              <a:pathLst>
                <a:path w="163" h="126">
                  <a:moveTo>
                    <a:pt x="53" y="0"/>
                  </a:moveTo>
                  <a:lnTo>
                    <a:pt x="163" y="0"/>
                  </a:lnTo>
                  <a:lnTo>
                    <a:pt x="63" y="126"/>
                  </a:lnTo>
                  <a:lnTo>
                    <a:pt x="0" y="126"/>
                  </a:lnTo>
                  <a:lnTo>
                    <a:pt x="53" y="0"/>
                  </a:ln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618" name="Freeform 26">
              <a:extLst>
                <a:ext uri="{FF2B5EF4-FFF2-40B4-BE49-F238E27FC236}">
                  <a16:creationId xmlns:a16="http://schemas.microsoft.com/office/drawing/2014/main" id="{2357F612-9E95-4434-8D02-142DDC4773AE}"/>
                </a:ext>
              </a:extLst>
            </p:cNvPr>
            <p:cNvSpPr>
              <a:spLocks/>
            </p:cNvSpPr>
            <p:nvPr/>
          </p:nvSpPr>
          <p:spPr bwMode="black">
            <a:xfrm>
              <a:off x="998760" y="6266826"/>
              <a:ext cx="20099" cy="50019"/>
            </a:xfrm>
            <a:custGeom>
              <a:avLst/>
              <a:gdLst/>
              <a:ahLst/>
              <a:cxnLst>
                <a:cxn ang="0">
                  <a:pos x="0" y="0"/>
                </a:cxn>
                <a:cxn ang="0">
                  <a:pos x="44" y="0"/>
                </a:cxn>
                <a:cxn ang="0">
                  <a:pos x="44" y="28"/>
                </a:cxn>
                <a:cxn ang="0">
                  <a:pos x="39" y="63"/>
                </a:cxn>
                <a:cxn ang="0">
                  <a:pos x="26" y="93"/>
                </a:cxn>
                <a:cxn ang="0">
                  <a:pos x="7" y="110"/>
                </a:cxn>
                <a:cxn ang="0">
                  <a:pos x="6" y="97"/>
                </a:cxn>
                <a:cxn ang="0">
                  <a:pos x="4" y="86"/>
                </a:cxn>
                <a:cxn ang="0">
                  <a:pos x="11" y="78"/>
                </a:cxn>
                <a:cxn ang="0">
                  <a:pos x="20" y="58"/>
                </a:cxn>
                <a:cxn ang="0">
                  <a:pos x="21" y="46"/>
                </a:cxn>
                <a:cxn ang="0">
                  <a:pos x="0" y="46"/>
                </a:cxn>
                <a:cxn ang="0">
                  <a:pos x="0" y="0"/>
                </a:cxn>
              </a:cxnLst>
              <a:rect l="0" t="0" r="r" b="b"/>
              <a:pathLst>
                <a:path w="44" h="110">
                  <a:moveTo>
                    <a:pt x="0" y="0"/>
                  </a:moveTo>
                  <a:cubicBezTo>
                    <a:pt x="44" y="0"/>
                    <a:pt x="44" y="0"/>
                    <a:pt x="44" y="0"/>
                  </a:cubicBezTo>
                  <a:cubicBezTo>
                    <a:pt x="44" y="28"/>
                    <a:pt x="44" y="28"/>
                    <a:pt x="44" y="28"/>
                  </a:cubicBezTo>
                  <a:cubicBezTo>
                    <a:pt x="44" y="28"/>
                    <a:pt x="43" y="47"/>
                    <a:pt x="39" y="63"/>
                  </a:cubicBezTo>
                  <a:cubicBezTo>
                    <a:pt x="35" y="78"/>
                    <a:pt x="34" y="84"/>
                    <a:pt x="26" y="93"/>
                  </a:cubicBezTo>
                  <a:cubicBezTo>
                    <a:pt x="18" y="102"/>
                    <a:pt x="7" y="110"/>
                    <a:pt x="7" y="110"/>
                  </a:cubicBezTo>
                  <a:cubicBezTo>
                    <a:pt x="7" y="110"/>
                    <a:pt x="7" y="103"/>
                    <a:pt x="6" y="97"/>
                  </a:cubicBezTo>
                  <a:cubicBezTo>
                    <a:pt x="5" y="91"/>
                    <a:pt x="4" y="86"/>
                    <a:pt x="4" y="86"/>
                  </a:cubicBezTo>
                  <a:cubicBezTo>
                    <a:pt x="4" y="86"/>
                    <a:pt x="6" y="84"/>
                    <a:pt x="11" y="78"/>
                  </a:cubicBezTo>
                  <a:cubicBezTo>
                    <a:pt x="15" y="72"/>
                    <a:pt x="19" y="62"/>
                    <a:pt x="20" y="58"/>
                  </a:cubicBezTo>
                  <a:cubicBezTo>
                    <a:pt x="21" y="54"/>
                    <a:pt x="21" y="46"/>
                    <a:pt x="21" y="46"/>
                  </a:cubicBezTo>
                  <a:cubicBezTo>
                    <a:pt x="0" y="46"/>
                    <a:pt x="0" y="46"/>
                    <a:pt x="0" y="46"/>
                  </a:cubicBezTo>
                  <a:lnTo>
                    <a:pt x="0" y="0"/>
                  </a:ln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619" name="Freeform 36">
              <a:extLst>
                <a:ext uri="{FF2B5EF4-FFF2-40B4-BE49-F238E27FC236}">
                  <a16:creationId xmlns:a16="http://schemas.microsoft.com/office/drawing/2014/main" id="{E5EC9A44-AC6E-41FE-BAB4-77F81CCD6CDD}"/>
                </a:ext>
              </a:extLst>
            </p:cNvPr>
            <p:cNvSpPr>
              <a:spLocks/>
            </p:cNvSpPr>
            <p:nvPr/>
          </p:nvSpPr>
          <p:spPr bwMode="black">
            <a:xfrm>
              <a:off x="420233" y="6223203"/>
              <a:ext cx="114883" cy="155994"/>
            </a:xfrm>
            <a:custGeom>
              <a:avLst/>
              <a:gdLst/>
              <a:ahLst/>
              <a:cxnLst>
                <a:cxn ang="0">
                  <a:pos x="253" y="323"/>
                </a:cxn>
                <a:cxn ang="0">
                  <a:pos x="253" y="271"/>
                </a:cxn>
                <a:cxn ang="0">
                  <a:pos x="214" y="289"/>
                </a:cxn>
                <a:cxn ang="0">
                  <a:pos x="168" y="295"/>
                </a:cxn>
                <a:cxn ang="0">
                  <a:pos x="123" y="286"/>
                </a:cxn>
                <a:cxn ang="0">
                  <a:pos x="88" y="263"/>
                </a:cxn>
                <a:cxn ang="0">
                  <a:pos x="66" y="225"/>
                </a:cxn>
                <a:cxn ang="0">
                  <a:pos x="58" y="175"/>
                </a:cxn>
                <a:cxn ang="0">
                  <a:pos x="67" y="121"/>
                </a:cxn>
                <a:cxn ang="0">
                  <a:pos x="92" y="82"/>
                </a:cxn>
                <a:cxn ang="0">
                  <a:pos x="129" y="57"/>
                </a:cxn>
                <a:cxn ang="0">
                  <a:pos x="174" y="49"/>
                </a:cxn>
                <a:cxn ang="0">
                  <a:pos x="216" y="55"/>
                </a:cxn>
                <a:cxn ang="0">
                  <a:pos x="253" y="70"/>
                </a:cxn>
                <a:cxn ang="0">
                  <a:pos x="253" y="14"/>
                </a:cxn>
                <a:cxn ang="0">
                  <a:pos x="238" y="8"/>
                </a:cxn>
                <a:cxn ang="0">
                  <a:pos x="218" y="4"/>
                </a:cxn>
                <a:cxn ang="0">
                  <a:pos x="196" y="1"/>
                </a:cxn>
                <a:cxn ang="0">
                  <a:pos x="173" y="0"/>
                </a:cxn>
                <a:cxn ang="0">
                  <a:pos x="105" y="13"/>
                </a:cxn>
                <a:cxn ang="0">
                  <a:pos x="50" y="48"/>
                </a:cxn>
                <a:cxn ang="0">
                  <a:pos x="13" y="105"/>
                </a:cxn>
                <a:cxn ang="0">
                  <a:pos x="0" y="178"/>
                </a:cxn>
                <a:cxn ang="0">
                  <a:pos x="10" y="244"/>
                </a:cxn>
                <a:cxn ang="0">
                  <a:pos x="41" y="297"/>
                </a:cxn>
                <a:cxn ang="0">
                  <a:pos x="91" y="331"/>
                </a:cxn>
                <a:cxn ang="0">
                  <a:pos x="159" y="343"/>
                </a:cxn>
                <a:cxn ang="0">
                  <a:pos x="185" y="342"/>
                </a:cxn>
                <a:cxn ang="0">
                  <a:pos x="211" y="338"/>
                </a:cxn>
                <a:cxn ang="0">
                  <a:pos x="234" y="332"/>
                </a:cxn>
                <a:cxn ang="0">
                  <a:pos x="253" y="323"/>
                </a:cxn>
              </a:cxnLst>
              <a:rect l="0" t="0" r="r" b="b"/>
              <a:pathLst>
                <a:path w="253" h="343">
                  <a:moveTo>
                    <a:pt x="253" y="323"/>
                  </a:moveTo>
                  <a:cubicBezTo>
                    <a:pt x="253" y="271"/>
                    <a:pt x="253" y="271"/>
                    <a:pt x="253" y="271"/>
                  </a:cubicBezTo>
                  <a:cubicBezTo>
                    <a:pt x="241" y="279"/>
                    <a:pt x="228" y="285"/>
                    <a:pt x="214" y="289"/>
                  </a:cubicBezTo>
                  <a:cubicBezTo>
                    <a:pt x="200" y="293"/>
                    <a:pt x="184" y="295"/>
                    <a:pt x="168" y="295"/>
                  </a:cubicBezTo>
                  <a:cubicBezTo>
                    <a:pt x="151" y="295"/>
                    <a:pt x="136" y="292"/>
                    <a:pt x="123" y="286"/>
                  </a:cubicBezTo>
                  <a:cubicBezTo>
                    <a:pt x="109" y="281"/>
                    <a:pt x="98" y="273"/>
                    <a:pt x="88" y="263"/>
                  </a:cubicBezTo>
                  <a:cubicBezTo>
                    <a:pt x="78" y="252"/>
                    <a:pt x="71" y="240"/>
                    <a:pt x="66" y="225"/>
                  </a:cubicBezTo>
                  <a:cubicBezTo>
                    <a:pt x="60" y="210"/>
                    <a:pt x="58" y="194"/>
                    <a:pt x="58" y="175"/>
                  </a:cubicBezTo>
                  <a:cubicBezTo>
                    <a:pt x="58" y="155"/>
                    <a:pt x="61" y="137"/>
                    <a:pt x="67" y="121"/>
                  </a:cubicBezTo>
                  <a:cubicBezTo>
                    <a:pt x="73" y="106"/>
                    <a:pt x="81" y="92"/>
                    <a:pt x="92" y="82"/>
                  </a:cubicBezTo>
                  <a:cubicBezTo>
                    <a:pt x="102" y="71"/>
                    <a:pt x="114" y="63"/>
                    <a:pt x="129" y="57"/>
                  </a:cubicBezTo>
                  <a:cubicBezTo>
                    <a:pt x="143" y="52"/>
                    <a:pt x="158" y="49"/>
                    <a:pt x="174" y="49"/>
                  </a:cubicBezTo>
                  <a:cubicBezTo>
                    <a:pt x="189" y="49"/>
                    <a:pt x="203" y="51"/>
                    <a:pt x="216" y="55"/>
                  </a:cubicBezTo>
                  <a:cubicBezTo>
                    <a:pt x="230" y="58"/>
                    <a:pt x="242" y="63"/>
                    <a:pt x="253" y="70"/>
                  </a:cubicBezTo>
                  <a:cubicBezTo>
                    <a:pt x="253" y="14"/>
                    <a:pt x="253" y="14"/>
                    <a:pt x="253" y="14"/>
                  </a:cubicBezTo>
                  <a:cubicBezTo>
                    <a:pt x="249" y="12"/>
                    <a:pt x="244" y="10"/>
                    <a:pt x="238" y="8"/>
                  </a:cubicBezTo>
                  <a:cubicBezTo>
                    <a:pt x="232" y="7"/>
                    <a:pt x="225" y="5"/>
                    <a:pt x="218" y="4"/>
                  </a:cubicBezTo>
                  <a:cubicBezTo>
                    <a:pt x="211" y="3"/>
                    <a:pt x="204" y="2"/>
                    <a:pt x="196" y="1"/>
                  </a:cubicBezTo>
                  <a:cubicBezTo>
                    <a:pt x="188" y="1"/>
                    <a:pt x="180" y="0"/>
                    <a:pt x="173" y="0"/>
                  </a:cubicBezTo>
                  <a:cubicBezTo>
                    <a:pt x="149" y="0"/>
                    <a:pt x="126" y="5"/>
                    <a:pt x="105" y="13"/>
                  </a:cubicBezTo>
                  <a:cubicBezTo>
                    <a:pt x="84" y="21"/>
                    <a:pt x="66" y="33"/>
                    <a:pt x="50" y="48"/>
                  </a:cubicBezTo>
                  <a:cubicBezTo>
                    <a:pt x="35" y="64"/>
                    <a:pt x="22" y="83"/>
                    <a:pt x="13" y="105"/>
                  </a:cubicBezTo>
                  <a:cubicBezTo>
                    <a:pt x="4" y="127"/>
                    <a:pt x="0" y="151"/>
                    <a:pt x="0" y="178"/>
                  </a:cubicBezTo>
                  <a:cubicBezTo>
                    <a:pt x="0" y="202"/>
                    <a:pt x="3" y="224"/>
                    <a:pt x="10" y="244"/>
                  </a:cubicBezTo>
                  <a:cubicBezTo>
                    <a:pt x="18" y="265"/>
                    <a:pt x="28" y="282"/>
                    <a:pt x="41" y="297"/>
                  </a:cubicBezTo>
                  <a:cubicBezTo>
                    <a:pt x="55" y="311"/>
                    <a:pt x="72" y="323"/>
                    <a:pt x="91" y="331"/>
                  </a:cubicBezTo>
                  <a:cubicBezTo>
                    <a:pt x="111" y="339"/>
                    <a:pt x="134" y="343"/>
                    <a:pt x="159" y="343"/>
                  </a:cubicBezTo>
                  <a:cubicBezTo>
                    <a:pt x="168" y="343"/>
                    <a:pt x="176" y="343"/>
                    <a:pt x="185" y="342"/>
                  </a:cubicBezTo>
                  <a:cubicBezTo>
                    <a:pt x="194" y="341"/>
                    <a:pt x="203" y="340"/>
                    <a:pt x="211" y="338"/>
                  </a:cubicBezTo>
                  <a:cubicBezTo>
                    <a:pt x="219" y="336"/>
                    <a:pt x="227" y="334"/>
                    <a:pt x="234" y="332"/>
                  </a:cubicBezTo>
                  <a:cubicBezTo>
                    <a:pt x="241" y="329"/>
                    <a:pt x="248" y="327"/>
                    <a:pt x="253" y="323"/>
                  </a:cubicBez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620" name="Freeform 37">
              <a:extLst>
                <a:ext uri="{FF2B5EF4-FFF2-40B4-BE49-F238E27FC236}">
                  <a16:creationId xmlns:a16="http://schemas.microsoft.com/office/drawing/2014/main" id="{E499842D-92E8-4DC8-A757-63C35CE23B17}"/>
                </a:ext>
              </a:extLst>
            </p:cNvPr>
            <p:cNvSpPr>
              <a:spLocks noEditPoints="1"/>
            </p:cNvSpPr>
            <p:nvPr/>
          </p:nvSpPr>
          <p:spPr bwMode="black">
            <a:xfrm>
              <a:off x="546993" y="6266369"/>
              <a:ext cx="90445" cy="112828"/>
            </a:xfrm>
            <a:custGeom>
              <a:avLst/>
              <a:gdLst/>
              <a:ahLst/>
              <a:cxnLst>
                <a:cxn ang="0">
                  <a:pos x="193" y="53"/>
                </a:cxn>
                <a:cxn ang="0">
                  <a:pos x="176" y="24"/>
                </a:cxn>
                <a:cxn ang="0">
                  <a:pos x="148" y="6"/>
                </a:cxn>
                <a:cxn ang="0">
                  <a:pos x="107" y="0"/>
                </a:cxn>
                <a:cxn ang="0">
                  <a:pos x="82" y="2"/>
                </a:cxn>
                <a:cxn ang="0">
                  <a:pos x="58" y="7"/>
                </a:cxn>
                <a:cxn ang="0">
                  <a:pos x="37" y="14"/>
                </a:cxn>
                <a:cxn ang="0">
                  <a:pos x="23" y="21"/>
                </a:cxn>
                <a:cxn ang="0">
                  <a:pos x="23" y="68"/>
                </a:cxn>
                <a:cxn ang="0">
                  <a:pos x="59" y="49"/>
                </a:cxn>
                <a:cxn ang="0">
                  <a:pos x="101" y="42"/>
                </a:cxn>
                <a:cxn ang="0">
                  <a:pos x="135" y="53"/>
                </a:cxn>
                <a:cxn ang="0">
                  <a:pos x="146" y="90"/>
                </a:cxn>
                <a:cxn ang="0">
                  <a:pos x="77" y="100"/>
                </a:cxn>
                <a:cxn ang="0">
                  <a:pos x="42" y="109"/>
                </a:cxn>
                <a:cxn ang="0">
                  <a:pos x="18" y="126"/>
                </a:cxn>
                <a:cxn ang="0">
                  <a:pos x="4" y="150"/>
                </a:cxn>
                <a:cxn ang="0">
                  <a:pos x="0" y="178"/>
                </a:cxn>
                <a:cxn ang="0">
                  <a:pos x="5" y="207"/>
                </a:cxn>
                <a:cxn ang="0">
                  <a:pos x="19" y="229"/>
                </a:cxn>
                <a:cxn ang="0">
                  <a:pos x="43" y="243"/>
                </a:cxn>
                <a:cxn ang="0">
                  <a:pos x="75" y="248"/>
                </a:cxn>
                <a:cxn ang="0">
                  <a:pos x="115" y="239"/>
                </a:cxn>
                <a:cxn ang="0">
                  <a:pos x="145" y="210"/>
                </a:cxn>
                <a:cxn ang="0">
                  <a:pos x="146" y="210"/>
                </a:cxn>
                <a:cxn ang="0">
                  <a:pos x="146" y="243"/>
                </a:cxn>
                <a:cxn ang="0">
                  <a:pos x="199" y="243"/>
                </a:cxn>
                <a:cxn ang="0">
                  <a:pos x="199" y="92"/>
                </a:cxn>
                <a:cxn ang="0">
                  <a:pos x="193" y="53"/>
                </a:cxn>
                <a:cxn ang="0">
                  <a:pos x="146" y="149"/>
                </a:cxn>
                <a:cxn ang="0">
                  <a:pos x="142" y="171"/>
                </a:cxn>
                <a:cxn ang="0">
                  <a:pos x="131" y="189"/>
                </a:cxn>
                <a:cxn ang="0">
                  <a:pos x="114" y="202"/>
                </a:cxn>
                <a:cxn ang="0">
                  <a:pos x="91" y="206"/>
                </a:cxn>
                <a:cxn ang="0">
                  <a:pos x="75" y="204"/>
                </a:cxn>
                <a:cxn ang="0">
                  <a:pos x="63" y="197"/>
                </a:cxn>
                <a:cxn ang="0">
                  <a:pos x="55" y="186"/>
                </a:cxn>
                <a:cxn ang="0">
                  <a:pos x="52" y="173"/>
                </a:cxn>
                <a:cxn ang="0">
                  <a:pos x="54" y="158"/>
                </a:cxn>
                <a:cxn ang="0">
                  <a:pos x="61" y="147"/>
                </a:cxn>
                <a:cxn ang="0">
                  <a:pos x="74" y="139"/>
                </a:cxn>
                <a:cxn ang="0">
                  <a:pos x="95" y="134"/>
                </a:cxn>
                <a:cxn ang="0">
                  <a:pos x="146" y="127"/>
                </a:cxn>
                <a:cxn ang="0">
                  <a:pos x="146" y="149"/>
                </a:cxn>
              </a:cxnLst>
              <a:rect l="0" t="0" r="r" b="b"/>
              <a:pathLst>
                <a:path w="199" h="248">
                  <a:moveTo>
                    <a:pt x="193" y="53"/>
                  </a:moveTo>
                  <a:cubicBezTo>
                    <a:pt x="189" y="42"/>
                    <a:pt x="184" y="32"/>
                    <a:pt x="176" y="24"/>
                  </a:cubicBezTo>
                  <a:cubicBezTo>
                    <a:pt x="169" y="16"/>
                    <a:pt x="159" y="10"/>
                    <a:pt x="148" y="6"/>
                  </a:cubicBezTo>
                  <a:cubicBezTo>
                    <a:pt x="136" y="2"/>
                    <a:pt x="123" y="0"/>
                    <a:pt x="107" y="0"/>
                  </a:cubicBezTo>
                  <a:cubicBezTo>
                    <a:pt x="99" y="0"/>
                    <a:pt x="91" y="1"/>
                    <a:pt x="82" y="2"/>
                  </a:cubicBezTo>
                  <a:cubicBezTo>
                    <a:pt x="74" y="3"/>
                    <a:pt x="66" y="5"/>
                    <a:pt x="58" y="7"/>
                  </a:cubicBezTo>
                  <a:cubicBezTo>
                    <a:pt x="50" y="9"/>
                    <a:pt x="43" y="12"/>
                    <a:pt x="37" y="14"/>
                  </a:cubicBezTo>
                  <a:cubicBezTo>
                    <a:pt x="31" y="17"/>
                    <a:pt x="26" y="19"/>
                    <a:pt x="23" y="21"/>
                  </a:cubicBezTo>
                  <a:cubicBezTo>
                    <a:pt x="23" y="68"/>
                    <a:pt x="23" y="68"/>
                    <a:pt x="23" y="68"/>
                  </a:cubicBezTo>
                  <a:cubicBezTo>
                    <a:pt x="33" y="60"/>
                    <a:pt x="46" y="54"/>
                    <a:pt x="59" y="49"/>
                  </a:cubicBezTo>
                  <a:cubicBezTo>
                    <a:pt x="73" y="44"/>
                    <a:pt x="87" y="42"/>
                    <a:pt x="101" y="42"/>
                  </a:cubicBezTo>
                  <a:cubicBezTo>
                    <a:pt x="116" y="42"/>
                    <a:pt x="127" y="46"/>
                    <a:pt x="135" y="53"/>
                  </a:cubicBezTo>
                  <a:cubicBezTo>
                    <a:pt x="142" y="61"/>
                    <a:pt x="146" y="73"/>
                    <a:pt x="146" y="90"/>
                  </a:cubicBezTo>
                  <a:cubicBezTo>
                    <a:pt x="77" y="100"/>
                    <a:pt x="77" y="100"/>
                    <a:pt x="77" y="100"/>
                  </a:cubicBezTo>
                  <a:cubicBezTo>
                    <a:pt x="63" y="101"/>
                    <a:pt x="52" y="104"/>
                    <a:pt x="42" y="109"/>
                  </a:cubicBezTo>
                  <a:cubicBezTo>
                    <a:pt x="32" y="114"/>
                    <a:pt x="24" y="119"/>
                    <a:pt x="18" y="126"/>
                  </a:cubicBezTo>
                  <a:cubicBezTo>
                    <a:pt x="12" y="133"/>
                    <a:pt x="7" y="141"/>
                    <a:pt x="4" y="150"/>
                  </a:cubicBezTo>
                  <a:cubicBezTo>
                    <a:pt x="1" y="158"/>
                    <a:pt x="0" y="168"/>
                    <a:pt x="0" y="178"/>
                  </a:cubicBezTo>
                  <a:cubicBezTo>
                    <a:pt x="0" y="188"/>
                    <a:pt x="1" y="198"/>
                    <a:pt x="5" y="207"/>
                  </a:cubicBezTo>
                  <a:cubicBezTo>
                    <a:pt x="8" y="215"/>
                    <a:pt x="13" y="223"/>
                    <a:pt x="19" y="229"/>
                  </a:cubicBezTo>
                  <a:cubicBezTo>
                    <a:pt x="25" y="235"/>
                    <a:pt x="33" y="240"/>
                    <a:pt x="43" y="243"/>
                  </a:cubicBezTo>
                  <a:cubicBezTo>
                    <a:pt x="52" y="247"/>
                    <a:pt x="63" y="248"/>
                    <a:pt x="75" y="248"/>
                  </a:cubicBezTo>
                  <a:cubicBezTo>
                    <a:pt x="90" y="248"/>
                    <a:pt x="104" y="245"/>
                    <a:pt x="115" y="239"/>
                  </a:cubicBezTo>
                  <a:cubicBezTo>
                    <a:pt x="127" y="232"/>
                    <a:pt x="137" y="222"/>
                    <a:pt x="145" y="210"/>
                  </a:cubicBezTo>
                  <a:cubicBezTo>
                    <a:pt x="146" y="210"/>
                    <a:pt x="146" y="210"/>
                    <a:pt x="146" y="210"/>
                  </a:cubicBezTo>
                  <a:cubicBezTo>
                    <a:pt x="146" y="243"/>
                    <a:pt x="146" y="243"/>
                    <a:pt x="146" y="243"/>
                  </a:cubicBezTo>
                  <a:cubicBezTo>
                    <a:pt x="199" y="243"/>
                    <a:pt x="199" y="243"/>
                    <a:pt x="199" y="243"/>
                  </a:cubicBezTo>
                  <a:cubicBezTo>
                    <a:pt x="199" y="92"/>
                    <a:pt x="199" y="92"/>
                    <a:pt x="199" y="92"/>
                  </a:cubicBezTo>
                  <a:cubicBezTo>
                    <a:pt x="199" y="78"/>
                    <a:pt x="197" y="65"/>
                    <a:pt x="193" y="53"/>
                  </a:cubicBezTo>
                  <a:close/>
                  <a:moveTo>
                    <a:pt x="146" y="149"/>
                  </a:moveTo>
                  <a:cubicBezTo>
                    <a:pt x="146" y="157"/>
                    <a:pt x="145" y="164"/>
                    <a:pt x="142" y="171"/>
                  </a:cubicBezTo>
                  <a:cubicBezTo>
                    <a:pt x="140" y="178"/>
                    <a:pt x="136" y="184"/>
                    <a:pt x="131" y="189"/>
                  </a:cubicBezTo>
                  <a:cubicBezTo>
                    <a:pt x="126" y="194"/>
                    <a:pt x="121" y="199"/>
                    <a:pt x="114" y="202"/>
                  </a:cubicBezTo>
                  <a:cubicBezTo>
                    <a:pt x="107" y="205"/>
                    <a:pt x="100" y="206"/>
                    <a:pt x="91" y="206"/>
                  </a:cubicBezTo>
                  <a:cubicBezTo>
                    <a:pt x="85" y="206"/>
                    <a:pt x="80" y="205"/>
                    <a:pt x="75" y="204"/>
                  </a:cubicBezTo>
                  <a:cubicBezTo>
                    <a:pt x="70" y="202"/>
                    <a:pt x="66" y="199"/>
                    <a:pt x="63" y="197"/>
                  </a:cubicBezTo>
                  <a:cubicBezTo>
                    <a:pt x="59" y="194"/>
                    <a:pt x="57" y="190"/>
                    <a:pt x="55" y="186"/>
                  </a:cubicBezTo>
                  <a:cubicBezTo>
                    <a:pt x="53" y="182"/>
                    <a:pt x="52" y="177"/>
                    <a:pt x="52" y="173"/>
                  </a:cubicBezTo>
                  <a:cubicBezTo>
                    <a:pt x="52" y="167"/>
                    <a:pt x="53" y="162"/>
                    <a:pt x="54" y="158"/>
                  </a:cubicBezTo>
                  <a:cubicBezTo>
                    <a:pt x="55" y="154"/>
                    <a:pt x="57" y="150"/>
                    <a:pt x="61" y="147"/>
                  </a:cubicBezTo>
                  <a:cubicBezTo>
                    <a:pt x="64" y="144"/>
                    <a:pt x="68" y="141"/>
                    <a:pt x="74" y="139"/>
                  </a:cubicBezTo>
                  <a:cubicBezTo>
                    <a:pt x="79" y="137"/>
                    <a:pt x="86" y="135"/>
                    <a:pt x="95" y="134"/>
                  </a:cubicBezTo>
                  <a:cubicBezTo>
                    <a:pt x="146" y="127"/>
                    <a:pt x="146" y="127"/>
                    <a:pt x="146" y="127"/>
                  </a:cubicBezTo>
                  <a:lnTo>
                    <a:pt x="146" y="149"/>
                  </a:ln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621" name="Freeform 38">
              <a:extLst>
                <a:ext uri="{FF2B5EF4-FFF2-40B4-BE49-F238E27FC236}">
                  <a16:creationId xmlns:a16="http://schemas.microsoft.com/office/drawing/2014/main" id="{19547A63-0DE4-40DD-B669-ED5585673D4D}"/>
                </a:ext>
              </a:extLst>
            </p:cNvPr>
            <p:cNvSpPr>
              <a:spLocks/>
            </p:cNvSpPr>
            <p:nvPr/>
          </p:nvSpPr>
          <p:spPr bwMode="black">
            <a:xfrm>
              <a:off x="659820" y="6266369"/>
              <a:ext cx="160334" cy="110544"/>
            </a:xfrm>
            <a:custGeom>
              <a:avLst/>
              <a:gdLst/>
              <a:ahLst/>
              <a:cxnLst>
                <a:cxn ang="0">
                  <a:pos x="353" y="243"/>
                </a:cxn>
                <a:cxn ang="0">
                  <a:pos x="353" y="96"/>
                </a:cxn>
                <a:cxn ang="0">
                  <a:pos x="333" y="23"/>
                </a:cxn>
                <a:cxn ang="0">
                  <a:pos x="276" y="0"/>
                </a:cxn>
                <a:cxn ang="0">
                  <a:pos x="230" y="11"/>
                </a:cxn>
                <a:cxn ang="0">
                  <a:pos x="196" y="46"/>
                </a:cxn>
                <a:cxn ang="0">
                  <a:pos x="186" y="27"/>
                </a:cxn>
                <a:cxn ang="0">
                  <a:pos x="171" y="12"/>
                </a:cxn>
                <a:cxn ang="0">
                  <a:pos x="152" y="3"/>
                </a:cxn>
                <a:cxn ang="0">
                  <a:pos x="129" y="0"/>
                </a:cxn>
                <a:cxn ang="0">
                  <a:pos x="86" y="11"/>
                </a:cxn>
                <a:cxn ang="0">
                  <a:pos x="54" y="42"/>
                </a:cxn>
                <a:cxn ang="0">
                  <a:pos x="53" y="42"/>
                </a:cxn>
                <a:cxn ang="0">
                  <a:pos x="53" y="6"/>
                </a:cxn>
                <a:cxn ang="0">
                  <a:pos x="0" y="6"/>
                </a:cxn>
                <a:cxn ang="0">
                  <a:pos x="0" y="243"/>
                </a:cxn>
                <a:cxn ang="0">
                  <a:pos x="53" y="243"/>
                </a:cxn>
                <a:cxn ang="0">
                  <a:pos x="53" y="110"/>
                </a:cxn>
                <a:cxn ang="0">
                  <a:pos x="57" y="82"/>
                </a:cxn>
                <a:cxn ang="0">
                  <a:pos x="67" y="61"/>
                </a:cxn>
                <a:cxn ang="0">
                  <a:pos x="83" y="48"/>
                </a:cxn>
                <a:cxn ang="0">
                  <a:pos x="103" y="44"/>
                </a:cxn>
                <a:cxn ang="0">
                  <a:pos x="122" y="47"/>
                </a:cxn>
                <a:cxn ang="0">
                  <a:pos x="137" y="57"/>
                </a:cxn>
                <a:cxn ang="0">
                  <a:pos x="146" y="76"/>
                </a:cxn>
                <a:cxn ang="0">
                  <a:pos x="149" y="104"/>
                </a:cxn>
                <a:cxn ang="0">
                  <a:pos x="149" y="243"/>
                </a:cxn>
                <a:cxn ang="0">
                  <a:pos x="203" y="243"/>
                </a:cxn>
                <a:cxn ang="0">
                  <a:pos x="203" y="110"/>
                </a:cxn>
                <a:cxn ang="0">
                  <a:pos x="207" y="84"/>
                </a:cxn>
                <a:cxn ang="0">
                  <a:pos x="217" y="63"/>
                </a:cxn>
                <a:cxn ang="0">
                  <a:pos x="233" y="49"/>
                </a:cxn>
                <a:cxn ang="0">
                  <a:pos x="253" y="44"/>
                </a:cxn>
                <a:cxn ang="0">
                  <a:pos x="272" y="47"/>
                </a:cxn>
                <a:cxn ang="0">
                  <a:pos x="287" y="57"/>
                </a:cxn>
                <a:cxn ang="0">
                  <a:pos x="296" y="77"/>
                </a:cxn>
                <a:cxn ang="0">
                  <a:pos x="300" y="109"/>
                </a:cxn>
                <a:cxn ang="0">
                  <a:pos x="300" y="243"/>
                </a:cxn>
                <a:cxn ang="0">
                  <a:pos x="353" y="243"/>
                </a:cxn>
              </a:cxnLst>
              <a:rect l="0" t="0" r="r" b="b"/>
              <a:pathLst>
                <a:path w="353" h="243">
                  <a:moveTo>
                    <a:pt x="353" y="243"/>
                  </a:moveTo>
                  <a:cubicBezTo>
                    <a:pt x="353" y="96"/>
                    <a:pt x="353" y="96"/>
                    <a:pt x="353" y="96"/>
                  </a:cubicBezTo>
                  <a:cubicBezTo>
                    <a:pt x="353" y="63"/>
                    <a:pt x="347" y="38"/>
                    <a:pt x="333" y="23"/>
                  </a:cubicBezTo>
                  <a:cubicBezTo>
                    <a:pt x="320" y="8"/>
                    <a:pt x="301" y="0"/>
                    <a:pt x="276" y="0"/>
                  </a:cubicBezTo>
                  <a:cubicBezTo>
                    <a:pt x="259" y="0"/>
                    <a:pt x="243" y="4"/>
                    <a:pt x="230" y="11"/>
                  </a:cubicBezTo>
                  <a:cubicBezTo>
                    <a:pt x="217" y="18"/>
                    <a:pt x="206" y="30"/>
                    <a:pt x="196" y="46"/>
                  </a:cubicBezTo>
                  <a:cubicBezTo>
                    <a:pt x="194" y="39"/>
                    <a:pt x="191" y="33"/>
                    <a:pt x="186" y="27"/>
                  </a:cubicBezTo>
                  <a:cubicBezTo>
                    <a:pt x="182" y="21"/>
                    <a:pt x="177" y="16"/>
                    <a:pt x="171" y="12"/>
                  </a:cubicBezTo>
                  <a:cubicBezTo>
                    <a:pt x="165" y="8"/>
                    <a:pt x="159" y="5"/>
                    <a:pt x="152" y="3"/>
                  </a:cubicBezTo>
                  <a:cubicBezTo>
                    <a:pt x="145" y="1"/>
                    <a:pt x="137" y="0"/>
                    <a:pt x="129" y="0"/>
                  </a:cubicBezTo>
                  <a:cubicBezTo>
                    <a:pt x="113" y="0"/>
                    <a:pt x="98" y="4"/>
                    <a:pt x="86" y="11"/>
                  </a:cubicBezTo>
                  <a:cubicBezTo>
                    <a:pt x="73" y="18"/>
                    <a:pt x="62" y="28"/>
                    <a:pt x="54" y="42"/>
                  </a:cubicBezTo>
                  <a:cubicBezTo>
                    <a:pt x="53" y="42"/>
                    <a:pt x="53" y="42"/>
                    <a:pt x="53" y="42"/>
                  </a:cubicBezTo>
                  <a:cubicBezTo>
                    <a:pt x="53" y="6"/>
                    <a:pt x="53" y="6"/>
                    <a:pt x="53" y="6"/>
                  </a:cubicBezTo>
                  <a:cubicBezTo>
                    <a:pt x="0" y="6"/>
                    <a:pt x="0" y="6"/>
                    <a:pt x="0" y="6"/>
                  </a:cubicBezTo>
                  <a:cubicBezTo>
                    <a:pt x="0" y="243"/>
                    <a:pt x="0" y="243"/>
                    <a:pt x="0" y="243"/>
                  </a:cubicBezTo>
                  <a:cubicBezTo>
                    <a:pt x="53" y="243"/>
                    <a:pt x="53" y="243"/>
                    <a:pt x="53" y="243"/>
                  </a:cubicBezTo>
                  <a:cubicBezTo>
                    <a:pt x="53" y="110"/>
                    <a:pt x="53" y="110"/>
                    <a:pt x="53" y="110"/>
                  </a:cubicBezTo>
                  <a:cubicBezTo>
                    <a:pt x="53" y="99"/>
                    <a:pt x="54" y="90"/>
                    <a:pt x="57" y="82"/>
                  </a:cubicBezTo>
                  <a:cubicBezTo>
                    <a:pt x="60" y="74"/>
                    <a:pt x="63" y="67"/>
                    <a:pt x="67" y="61"/>
                  </a:cubicBezTo>
                  <a:cubicBezTo>
                    <a:pt x="72" y="56"/>
                    <a:pt x="77" y="51"/>
                    <a:pt x="83" y="48"/>
                  </a:cubicBezTo>
                  <a:cubicBezTo>
                    <a:pt x="89" y="45"/>
                    <a:pt x="96" y="44"/>
                    <a:pt x="103" y="44"/>
                  </a:cubicBezTo>
                  <a:cubicBezTo>
                    <a:pt x="110" y="44"/>
                    <a:pt x="116" y="45"/>
                    <a:pt x="122" y="47"/>
                  </a:cubicBezTo>
                  <a:cubicBezTo>
                    <a:pt x="128" y="49"/>
                    <a:pt x="133" y="53"/>
                    <a:pt x="137" y="57"/>
                  </a:cubicBezTo>
                  <a:cubicBezTo>
                    <a:pt x="141" y="62"/>
                    <a:pt x="144" y="68"/>
                    <a:pt x="146" y="76"/>
                  </a:cubicBezTo>
                  <a:cubicBezTo>
                    <a:pt x="148" y="84"/>
                    <a:pt x="149" y="93"/>
                    <a:pt x="149" y="104"/>
                  </a:cubicBezTo>
                  <a:cubicBezTo>
                    <a:pt x="149" y="243"/>
                    <a:pt x="149" y="243"/>
                    <a:pt x="149" y="243"/>
                  </a:cubicBezTo>
                  <a:cubicBezTo>
                    <a:pt x="203" y="243"/>
                    <a:pt x="203" y="243"/>
                    <a:pt x="203" y="243"/>
                  </a:cubicBezTo>
                  <a:cubicBezTo>
                    <a:pt x="203" y="110"/>
                    <a:pt x="203" y="110"/>
                    <a:pt x="203" y="110"/>
                  </a:cubicBezTo>
                  <a:cubicBezTo>
                    <a:pt x="203" y="101"/>
                    <a:pt x="204" y="92"/>
                    <a:pt x="207" y="84"/>
                  </a:cubicBezTo>
                  <a:cubicBezTo>
                    <a:pt x="209" y="76"/>
                    <a:pt x="212" y="69"/>
                    <a:pt x="217" y="63"/>
                  </a:cubicBezTo>
                  <a:cubicBezTo>
                    <a:pt x="221" y="57"/>
                    <a:pt x="227" y="53"/>
                    <a:pt x="233" y="49"/>
                  </a:cubicBezTo>
                  <a:cubicBezTo>
                    <a:pt x="239" y="45"/>
                    <a:pt x="245" y="44"/>
                    <a:pt x="253" y="44"/>
                  </a:cubicBezTo>
                  <a:cubicBezTo>
                    <a:pt x="260" y="44"/>
                    <a:pt x="267" y="45"/>
                    <a:pt x="272" y="47"/>
                  </a:cubicBezTo>
                  <a:cubicBezTo>
                    <a:pt x="278" y="48"/>
                    <a:pt x="283" y="52"/>
                    <a:pt x="287" y="57"/>
                  </a:cubicBezTo>
                  <a:cubicBezTo>
                    <a:pt x="291" y="62"/>
                    <a:pt x="294" y="68"/>
                    <a:pt x="296" y="77"/>
                  </a:cubicBezTo>
                  <a:cubicBezTo>
                    <a:pt x="298" y="85"/>
                    <a:pt x="300" y="96"/>
                    <a:pt x="300" y="109"/>
                  </a:cubicBezTo>
                  <a:cubicBezTo>
                    <a:pt x="300" y="243"/>
                    <a:pt x="300" y="243"/>
                    <a:pt x="300" y="243"/>
                  </a:cubicBezTo>
                  <a:lnTo>
                    <a:pt x="353" y="243"/>
                  </a:ln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622" name="Freeform 39">
              <a:extLst>
                <a:ext uri="{FF2B5EF4-FFF2-40B4-BE49-F238E27FC236}">
                  <a16:creationId xmlns:a16="http://schemas.microsoft.com/office/drawing/2014/main" id="{4B855E7F-8E15-47B3-9406-97BEB3DF8E97}"/>
                </a:ext>
              </a:extLst>
            </p:cNvPr>
            <p:cNvSpPr>
              <a:spLocks/>
            </p:cNvSpPr>
            <p:nvPr/>
          </p:nvSpPr>
          <p:spPr bwMode="black">
            <a:xfrm>
              <a:off x="1039643" y="6266369"/>
              <a:ext cx="95469" cy="110544"/>
            </a:xfrm>
            <a:custGeom>
              <a:avLst/>
              <a:gdLst/>
              <a:ahLst/>
              <a:cxnLst>
                <a:cxn ang="0">
                  <a:pos x="210" y="243"/>
                </a:cxn>
                <a:cxn ang="0">
                  <a:pos x="210" y="97"/>
                </a:cxn>
                <a:cxn ang="0">
                  <a:pos x="189" y="24"/>
                </a:cxn>
                <a:cxn ang="0">
                  <a:pos x="131" y="0"/>
                </a:cxn>
                <a:cxn ang="0">
                  <a:pos x="88" y="10"/>
                </a:cxn>
                <a:cxn ang="0">
                  <a:pos x="54" y="44"/>
                </a:cxn>
                <a:cxn ang="0">
                  <a:pos x="53" y="44"/>
                </a:cxn>
                <a:cxn ang="0">
                  <a:pos x="53" y="6"/>
                </a:cxn>
                <a:cxn ang="0">
                  <a:pos x="0" y="6"/>
                </a:cxn>
                <a:cxn ang="0">
                  <a:pos x="0" y="243"/>
                </a:cxn>
                <a:cxn ang="0">
                  <a:pos x="53" y="243"/>
                </a:cxn>
                <a:cxn ang="0">
                  <a:pos x="53" y="108"/>
                </a:cxn>
                <a:cxn ang="0">
                  <a:pos x="57" y="82"/>
                </a:cxn>
                <a:cxn ang="0">
                  <a:pos x="69" y="62"/>
                </a:cxn>
                <a:cxn ang="0">
                  <a:pos x="87" y="48"/>
                </a:cxn>
                <a:cxn ang="0">
                  <a:pos x="109" y="44"/>
                </a:cxn>
                <a:cxn ang="0">
                  <a:pos x="145" y="60"/>
                </a:cxn>
                <a:cxn ang="0">
                  <a:pos x="156" y="110"/>
                </a:cxn>
                <a:cxn ang="0">
                  <a:pos x="156" y="243"/>
                </a:cxn>
                <a:cxn ang="0">
                  <a:pos x="210" y="243"/>
                </a:cxn>
              </a:cxnLst>
              <a:rect l="0" t="0" r="r" b="b"/>
              <a:pathLst>
                <a:path w="210" h="243">
                  <a:moveTo>
                    <a:pt x="210" y="243"/>
                  </a:moveTo>
                  <a:cubicBezTo>
                    <a:pt x="210" y="97"/>
                    <a:pt x="210" y="97"/>
                    <a:pt x="210" y="97"/>
                  </a:cubicBezTo>
                  <a:cubicBezTo>
                    <a:pt x="210" y="64"/>
                    <a:pt x="203" y="40"/>
                    <a:pt x="189" y="24"/>
                  </a:cubicBezTo>
                  <a:cubicBezTo>
                    <a:pt x="175" y="8"/>
                    <a:pt x="156" y="0"/>
                    <a:pt x="131" y="0"/>
                  </a:cubicBezTo>
                  <a:cubicBezTo>
                    <a:pt x="115" y="0"/>
                    <a:pt x="100" y="3"/>
                    <a:pt x="88" y="10"/>
                  </a:cubicBezTo>
                  <a:cubicBezTo>
                    <a:pt x="75" y="17"/>
                    <a:pt x="63" y="28"/>
                    <a:pt x="54" y="44"/>
                  </a:cubicBezTo>
                  <a:cubicBezTo>
                    <a:pt x="53" y="44"/>
                    <a:pt x="53" y="44"/>
                    <a:pt x="53" y="44"/>
                  </a:cubicBezTo>
                  <a:cubicBezTo>
                    <a:pt x="53" y="6"/>
                    <a:pt x="53" y="6"/>
                    <a:pt x="53" y="6"/>
                  </a:cubicBezTo>
                  <a:cubicBezTo>
                    <a:pt x="0" y="6"/>
                    <a:pt x="0" y="6"/>
                    <a:pt x="0" y="6"/>
                  </a:cubicBezTo>
                  <a:cubicBezTo>
                    <a:pt x="0" y="243"/>
                    <a:pt x="0" y="243"/>
                    <a:pt x="0" y="243"/>
                  </a:cubicBezTo>
                  <a:cubicBezTo>
                    <a:pt x="53" y="243"/>
                    <a:pt x="53" y="243"/>
                    <a:pt x="53" y="243"/>
                  </a:cubicBezTo>
                  <a:cubicBezTo>
                    <a:pt x="53" y="108"/>
                    <a:pt x="53" y="108"/>
                    <a:pt x="53" y="108"/>
                  </a:cubicBezTo>
                  <a:cubicBezTo>
                    <a:pt x="53" y="99"/>
                    <a:pt x="54" y="90"/>
                    <a:pt x="57" y="82"/>
                  </a:cubicBezTo>
                  <a:cubicBezTo>
                    <a:pt x="60" y="74"/>
                    <a:pt x="64" y="67"/>
                    <a:pt x="69" y="62"/>
                  </a:cubicBezTo>
                  <a:cubicBezTo>
                    <a:pt x="74" y="56"/>
                    <a:pt x="80" y="52"/>
                    <a:pt x="87" y="48"/>
                  </a:cubicBezTo>
                  <a:cubicBezTo>
                    <a:pt x="94" y="45"/>
                    <a:pt x="101" y="44"/>
                    <a:pt x="109" y="44"/>
                  </a:cubicBezTo>
                  <a:cubicBezTo>
                    <a:pt x="126" y="44"/>
                    <a:pt x="138" y="49"/>
                    <a:pt x="145" y="60"/>
                  </a:cubicBezTo>
                  <a:cubicBezTo>
                    <a:pt x="153" y="71"/>
                    <a:pt x="156" y="87"/>
                    <a:pt x="156" y="110"/>
                  </a:cubicBezTo>
                  <a:cubicBezTo>
                    <a:pt x="156" y="243"/>
                    <a:pt x="156" y="243"/>
                    <a:pt x="156" y="243"/>
                  </a:cubicBezTo>
                  <a:lnTo>
                    <a:pt x="210" y="243"/>
                  </a:ln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623" name="Freeform 42">
              <a:extLst>
                <a:ext uri="{FF2B5EF4-FFF2-40B4-BE49-F238E27FC236}">
                  <a16:creationId xmlns:a16="http://schemas.microsoft.com/office/drawing/2014/main" id="{5FCDDF41-142A-451F-9582-6CFFC4A1A0F2}"/>
                </a:ext>
              </a:extLst>
            </p:cNvPr>
            <p:cNvSpPr>
              <a:spLocks/>
            </p:cNvSpPr>
            <p:nvPr/>
          </p:nvSpPr>
          <p:spPr bwMode="black">
            <a:xfrm>
              <a:off x="611629" y="6191684"/>
              <a:ext cx="37229" cy="28778"/>
            </a:xfrm>
            <a:custGeom>
              <a:avLst/>
              <a:gdLst/>
              <a:ahLst/>
              <a:cxnLst>
                <a:cxn ang="0">
                  <a:pos x="53" y="0"/>
                </a:cxn>
                <a:cxn ang="0">
                  <a:pos x="163" y="0"/>
                </a:cxn>
                <a:cxn ang="0">
                  <a:pos x="63" y="126"/>
                </a:cxn>
                <a:cxn ang="0">
                  <a:pos x="0" y="126"/>
                </a:cxn>
                <a:cxn ang="0">
                  <a:pos x="53" y="0"/>
                </a:cxn>
              </a:cxnLst>
              <a:rect l="0" t="0" r="r" b="b"/>
              <a:pathLst>
                <a:path w="163" h="126">
                  <a:moveTo>
                    <a:pt x="53" y="0"/>
                  </a:moveTo>
                  <a:lnTo>
                    <a:pt x="163" y="0"/>
                  </a:lnTo>
                  <a:lnTo>
                    <a:pt x="63" y="126"/>
                  </a:lnTo>
                  <a:lnTo>
                    <a:pt x="0" y="126"/>
                  </a:lnTo>
                  <a:lnTo>
                    <a:pt x="53" y="0"/>
                  </a:ln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624" name="Freeform 43">
              <a:extLst>
                <a:ext uri="{FF2B5EF4-FFF2-40B4-BE49-F238E27FC236}">
                  <a16:creationId xmlns:a16="http://schemas.microsoft.com/office/drawing/2014/main" id="{70E0471C-84C9-42D0-9A31-17229EF575B4}"/>
                </a:ext>
              </a:extLst>
            </p:cNvPr>
            <p:cNvSpPr>
              <a:spLocks noEditPoints="1"/>
            </p:cNvSpPr>
            <p:nvPr/>
          </p:nvSpPr>
          <p:spPr bwMode="black">
            <a:xfrm>
              <a:off x="891414" y="6266369"/>
              <a:ext cx="111000" cy="112828"/>
            </a:xfrm>
            <a:custGeom>
              <a:avLst/>
              <a:gdLst/>
              <a:ahLst/>
              <a:cxnLst>
                <a:cxn ang="0">
                  <a:pos x="236" y="72"/>
                </a:cxn>
                <a:cxn ang="0">
                  <a:pos x="213" y="34"/>
                </a:cxn>
                <a:cxn ang="0">
                  <a:pos x="176" y="9"/>
                </a:cxn>
                <a:cxn ang="0">
                  <a:pos x="126" y="0"/>
                </a:cxn>
                <a:cxn ang="0">
                  <a:pos x="75" y="8"/>
                </a:cxn>
                <a:cxn ang="0">
                  <a:pos x="35" y="32"/>
                </a:cxn>
                <a:cxn ang="0">
                  <a:pos x="9" y="72"/>
                </a:cxn>
                <a:cxn ang="0">
                  <a:pos x="0" y="127"/>
                </a:cxn>
                <a:cxn ang="0">
                  <a:pos x="8" y="177"/>
                </a:cxn>
                <a:cxn ang="0">
                  <a:pos x="32" y="215"/>
                </a:cxn>
                <a:cxn ang="0">
                  <a:pos x="70" y="240"/>
                </a:cxn>
                <a:cxn ang="0">
                  <a:pos x="120" y="248"/>
                </a:cxn>
                <a:cxn ang="0">
                  <a:pos x="171" y="240"/>
                </a:cxn>
                <a:cxn ang="0">
                  <a:pos x="210" y="215"/>
                </a:cxn>
                <a:cxn ang="0">
                  <a:pos x="235" y="175"/>
                </a:cxn>
                <a:cxn ang="0">
                  <a:pos x="244" y="122"/>
                </a:cxn>
                <a:cxn ang="0">
                  <a:pos x="236" y="72"/>
                </a:cxn>
                <a:cxn ang="0">
                  <a:pos x="171" y="184"/>
                </a:cxn>
                <a:cxn ang="0">
                  <a:pos x="123" y="205"/>
                </a:cxn>
                <a:cxn ang="0">
                  <a:pos x="96" y="200"/>
                </a:cxn>
                <a:cxn ang="0">
                  <a:pos x="74" y="185"/>
                </a:cxn>
                <a:cxn ang="0">
                  <a:pos x="60" y="160"/>
                </a:cxn>
                <a:cxn ang="0">
                  <a:pos x="55" y="125"/>
                </a:cxn>
                <a:cxn ang="0">
                  <a:pos x="61" y="89"/>
                </a:cxn>
                <a:cxn ang="0">
                  <a:pos x="75" y="63"/>
                </a:cxn>
                <a:cxn ang="0">
                  <a:pos x="96" y="49"/>
                </a:cxn>
                <a:cxn ang="0">
                  <a:pos x="123" y="44"/>
                </a:cxn>
                <a:cxn ang="0">
                  <a:pos x="171" y="64"/>
                </a:cxn>
                <a:cxn ang="0">
                  <a:pos x="188" y="124"/>
                </a:cxn>
                <a:cxn ang="0">
                  <a:pos x="171" y="184"/>
                </a:cxn>
              </a:cxnLst>
              <a:rect l="0" t="0" r="r" b="b"/>
              <a:pathLst>
                <a:path w="244" h="248">
                  <a:moveTo>
                    <a:pt x="236" y="72"/>
                  </a:moveTo>
                  <a:cubicBezTo>
                    <a:pt x="231" y="57"/>
                    <a:pt x="223" y="44"/>
                    <a:pt x="213" y="34"/>
                  </a:cubicBezTo>
                  <a:cubicBezTo>
                    <a:pt x="203" y="23"/>
                    <a:pt x="191" y="15"/>
                    <a:pt x="176" y="9"/>
                  </a:cubicBezTo>
                  <a:cubicBezTo>
                    <a:pt x="162" y="3"/>
                    <a:pt x="145" y="0"/>
                    <a:pt x="126" y="0"/>
                  </a:cubicBezTo>
                  <a:cubicBezTo>
                    <a:pt x="107" y="0"/>
                    <a:pt x="90" y="3"/>
                    <a:pt x="75" y="8"/>
                  </a:cubicBezTo>
                  <a:cubicBezTo>
                    <a:pt x="59" y="13"/>
                    <a:pt x="46" y="22"/>
                    <a:pt x="35" y="32"/>
                  </a:cubicBezTo>
                  <a:cubicBezTo>
                    <a:pt x="24" y="43"/>
                    <a:pt x="15" y="56"/>
                    <a:pt x="9" y="72"/>
                  </a:cubicBezTo>
                  <a:cubicBezTo>
                    <a:pt x="3" y="88"/>
                    <a:pt x="0" y="106"/>
                    <a:pt x="0" y="127"/>
                  </a:cubicBezTo>
                  <a:cubicBezTo>
                    <a:pt x="0" y="145"/>
                    <a:pt x="3" y="162"/>
                    <a:pt x="8" y="177"/>
                  </a:cubicBezTo>
                  <a:cubicBezTo>
                    <a:pt x="14" y="192"/>
                    <a:pt x="22" y="205"/>
                    <a:pt x="32" y="215"/>
                  </a:cubicBezTo>
                  <a:cubicBezTo>
                    <a:pt x="43" y="226"/>
                    <a:pt x="55" y="234"/>
                    <a:pt x="70" y="240"/>
                  </a:cubicBezTo>
                  <a:cubicBezTo>
                    <a:pt x="85" y="246"/>
                    <a:pt x="101" y="248"/>
                    <a:pt x="120" y="248"/>
                  </a:cubicBezTo>
                  <a:cubicBezTo>
                    <a:pt x="138" y="248"/>
                    <a:pt x="155" y="245"/>
                    <a:pt x="171" y="240"/>
                  </a:cubicBezTo>
                  <a:cubicBezTo>
                    <a:pt x="186" y="234"/>
                    <a:pt x="199" y="226"/>
                    <a:pt x="210" y="215"/>
                  </a:cubicBezTo>
                  <a:cubicBezTo>
                    <a:pt x="220" y="204"/>
                    <a:pt x="229" y="190"/>
                    <a:pt x="235" y="175"/>
                  </a:cubicBezTo>
                  <a:cubicBezTo>
                    <a:pt x="241" y="159"/>
                    <a:pt x="244" y="141"/>
                    <a:pt x="244" y="122"/>
                  </a:cubicBezTo>
                  <a:cubicBezTo>
                    <a:pt x="244" y="104"/>
                    <a:pt x="241" y="87"/>
                    <a:pt x="236" y="72"/>
                  </a:cubicBezTo>
                  <a:close/>
                  <a:moveTo>
                    <a:pt x="171" y="184"/>
                  </a:moveTo>
                  <a:cubicBezTo>
                    <a:pt x="160" y="198"/>
                    <a:pt x="144" y="205"/>
                    <a:pt x="123" y="205"/>
                  </a:cubicBezTo>
                  <a:cubicBezTo>
                    <a:pt x="113" y="205"/>
                    <a:pt x="104" y="203"/>
                    <a:pt x="96" y="200"/>
                  </a:cubicBezTo>
                  <a:cubicBezTo>
                    <a:pt x="88" y="197"/>
                    <a:pt x="80" y="192"/>
                    <a:pt x="74" y="185"/>
                  </a:cubicBezTo>
                  <a:cubicBezTo>
                    <a:pt x="68" y="178"/>
                    <a:pt x="64" y="170"/>
                    <a:pt x="60" y="160"/>
                  </a:cubicBezTo>
                  <a:cubicBezTo>
                    <a:pt x="57" y="150"/>
                    <a:pt x="55" y="139"/>
                    <a:pt x="55" y="125"/>
                  </a:cubicBezTo>
                  <a:cubicBezTo>
                    <a:pt x="55" y="111"/>
                    <a:pt x="57" y="99"/>
                    <a:pt x="61" y="89"/>
                  </a:cubicBezTo>
                  <a:cubicBezTo>
                    <a:pt x="64" y="79"/>
                    <a:pt x="69" y="70"/>
                    <a:pt x="75" y="63"/>
                  </a:cubicBezTo>
                  <a:cubicBezTo>
                    <a:pt x="81" y="57"/>
                    <a:pt x="88" y="52"/>
                    <a:pt x="96" y="49"/>
                  </a:cubicBezTo>
                  <a:cubicBezTo>
                    <a:pt x="104" y="45"/>
                    <a:pt x="113" y="44"/>
                    <a:pt x="123" y="44"/>
                  </a:cubicBezTo>
                  <a:cubicBezTo>
                    <a:pt x="143" y="44"/>
                    <a:pt x="159" y="50"/>
                    <a:pt x="171" y="64"/>
                  </a:cubicBezTo>
                  <a:cubicBezTo>
                    <a:pt x="182" y="78"/>
                    <a:pt x="188" y="97"/>
                    <a:pt x="188" y="124"/>
                  </a:cubicBezTo>
                  <a:cubicBezTo>
                    <a:pt x="188" y="150"/>
                    <a:pt x="182" y="170"/>
                    <a:pt x="171" y="184"/>
                  </a:cubicBez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625" name="Freeform 44">
              <a:extLst>
                <a:ext uri="{FF2B5EF4-FFF2-40B4-BE49-F238E27FC236}">
                  <a16:creationId xmlns:a16="http://schemas.microsoft.com/office/drawing/2014/main" id="{01B709DC-7440-4D7F-811D-968513565327}"/>
                </a:ext>
              </a:extLst>
            </p:cNvPr>
            <p:cNvSpPr>
              <a:spLocks/>
            </p:cNvSpPr>
            <p:nvPr/>
          </p:nvSpPr>
          <p:spPr bwMode="black">
            <a:xfrm>
              <a:off x="998760" y="6266826"/>
              <a:ext cx="20099" cy="50019"/>
            </a:xfrm>
            <a:custGeom>
              <a:avLst/>
              <a:gdLst/>
              <a:ahLst/>
              <a:cxnLst>
                <a:cxn ang="0">
                  <a:pos x="0" y="0"/>
                </a:cxn>
                <a:cxn ang="0">
                  <a:pos x="44" y="0"/>
                </a:cxn>
                <a:cxn ang="0">
                  <a:pos x="44" y="28"/>
                </a:cxn>
                <a:cxn ang="0">
                  <a:pos x="39" y="63"/>
                </a:cxn>
                <a:cxn ang="0">
                  <a:pos x="26" y="93"/>
                </a:cxn>
                <a:cxn ang="0">
                  <a:pos x="7" y="110"/>
                </a:cxn>
                <a:cxn ang="0">
                  <a:pos x="6" y="97"/>
                </a:cxn>
                <a:cxn ang="0">
                  <a:pos x="4" y="86"/>
                </a:cxn>
                <a:cxn ang="0">
                  <a:pos x="11" y="78"/>
                </a:cxn>
                <a:cxn ang="0">
                  <a:pos x="20" y="58"/>
                </a:cxn>
                <a:cxn ang="0">
                  <a:pos x="21" y="46"/>
                </a:cxn>
                <a:cxn ang="0">
                  <a:pos x="0" y="46"/>
                </a:cxn>
                <a:cxn ang="0">
                  <a:pos x="0" y="0"/>
                </a:cxn>
              </a:cxnLst>
              <a:rect l="0" t="0" r="r" b="b"/>
              <a:pathLst>
                <a:path w="44" h="110">
                  <a:moveTo>
                    <a:pt x="0" y="0"/>
                  </a:moveTo>
                  <a:cubicBezTo>
                    <a:pt x="44" y="0"/>
                    <a:pt x="44" y="0"/>
                    <a:pt x="44" y="0"/>
                  </a:cubicBezTo>
                  <a:cubicBezTo>
                    <a:pt x="44" y="28"/>
                    <a:pt x="44" y="28"/>
                    <a:pt x="44" y="28"/>
                  </a:cubicBezTo>
                  <a:cubicBezTo>
                    <a:pt x="44" y="28"/>
                    <a:pt x="43" y="47"/>
                    <a:pt x="39" y="63"/>
                  </a:cubicBezTo>
                  <a:cubicBezTo>
                    <a:pt x="35" y="78"/>
                    <a:pt x="34" y="84"/>
                    <a:pt x="26" y="93"/>
                  </a:cubicBezTo>
                  <a:cubicBezTo>
                    <a:pt x="18" y="102"/>
                    <a:pt x="7" y="110"/>
                    <a:pt x="7" y="110"/>
                  </a:cubicBezTo>
                  <a:cubicBezTo>
                    <a:pt x="7" y="110"/>
                    <a:pt x="7" y="103"/>
                    <a:pt x="6" y="97"/>
                  </a:cubicBezTo>
                  <a:cubicBezTo>
                    <a:pt x="5" y="91"/>
                    <a:pt x="4" y="86"/>
                    <a:pt x="4" y="86"/>
                  </a:cubicBezTo>
                  <a:cubicBezTo>
                    <a:pt x="4" y="86"/>
                    <a:pt x="6" y="84"/>
                    <a:pt x="11" y="78"/>
                  </a:cubicBezTo>
                  <a:cubicBezTo>
                    <a:pt x="15" y="72"/>
                    <a:pt x="19" y="62"/>
                    <a:pt x="20" y="58"/>
                  </a:cubicBezTo>
                  <a:cubicBezTo>
                    <a:pt x="21" y="54"/>
                    <a:pt x="21" y="46"/>
                    <a:pt x="21" y="46"/>
                  </a:cubicBezTo>
                  <a:cubicBezTo>
                    <a:pt x="0" y="46"/>
                    <a:pt x="0" y="46"/>
                    <a:pt x="0" y="46"/>
                  </a:cubicBezTo>
                  <a:lnTo>
                    <a:pt x="0" y="0"/>
                  </a:ln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grpSp>
      <p:grpSp>
        <p:nvGrpSpPr>
          <p:cNvPr id="529" name="Group 528">
            <a:extLst>
              <a:ext uri="{FF2B5EF4-FFF2-40B4-BE49-F238E27FC236}">
                <a16:creationId xmlns:a16="http://schemas.microsoft.com/office/drawing/2014/main" id="{187DB281-1BCD-4336-88BE-8CDF7E48F071}"/>
              </a:ext>
            </a:extLst>
          </p:cNvPr>
          <p:cNvGrpSpPr/>
          <p:nvPr/>
        </p:nvGrpSpPr>
        <p:grpSpPr bwMode="black">
          <a:xfrm>
            <a:off x="3131269" y="3736576"/>
            <a:ext cx="1362227" cy="377525"/>
            <a:chOff x="2649884" y="6146155"/>
            <a:chExt cx="1395225" cy="400069"/>
          </a:xfrm>
          <a:solidFill>
            <a:srgbClr val="FFFFFF"/>
          </a:solidFill>
          <a:effectLst/>
        </p:grpSpPr>
        <p:sp>
          <p:nvSpPr>
            <p:cNvPr id="603" name="Line 6">
              <a:extLst>
                <a:ext uri="{FF2B5EF4-FFF2-40B4-BE49-F238E27FC236}">
                  <a16:creationId xmlns:a16="http://schemas.microsoft.com/office/drawing/2014/main" id="{E57F239C-7208-43E2-9D90-6538AF81DFAD}"/>
                </a:ext>
              </a:extLst>
            </p:cNvPr>
            <p:cNvSpPr>
              <a:spLocks noChangeShapeType="1"/>
            </p:cNvSpPr>
            <p:nvPr/>
          </p:nvSpPr>
          <p:spPr bwMode="black">
            <a:xfrm>
              <a:off x="2649884" y="6545967"/>
              <a:ext cx="257" cy="257"/>
            </a:xfrm>
            <a:prstGeom prst="line">
              <a:avLst/>
            </a:pr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604" name="Freeform 7">
              <a:extLst>
                <a:ext uri="{FF2B5EF4-FFF2-40B4-BE49-F238E27FC236}">
                  <a16:creationId xmlns:a16="http://schemas.microsoft.com/office/drawing/2014/main" id="{F6085D7B-B731-4657-A5BA-3336E9C28266}"/>
                </a:ext>
              </a:extLst>
            </p:cNvPr>
            <p:cNvSpPr>
              <a:spLocks noEditPoints="1"/>
            </p:cNvSpPr>
            <p:nvPr/>
          </p:nvSpPr>
          <p:spPr bwMode="black">
            <a:xfrm>
              <a:off x="3268640" y="6412953"/>
              <a:ext cx="69723" cy="81043"/>
            </a:xfrm>
            <a:custGeom>
              <a:avLst/>
              <a:gdLst/>
              <a:ahLst/>
              <a:cxnLst>
                <a:cxn ang="0">
                  <a:pos x="283" y="342"/>
                </a:cxn>
                <a:cxn ang="0">
                  <a:pos x="219" y="346"/>
                </a:cxn>
                <a:cxn ang="0">
                  <a:pos x="235" y="206"/>
                </a:cxn>
                <a:cxn ang="0">
                  <a:pos x="139" y="22"/>
                </a:cxn>
                <a:cxn ang="0">
                  <a:pos x="279" y="86"/>
                </a:cxn>
                <a:cxn ang="0">
                  <a:pos x="283" y="342"/>
                </a:cxn>
                <a:cxn ang="0">
                  <a:pos x="139" y="162"/>
                </a:cxn>
                <a:cxn ang="0">
                  <a:pos x="211" y="82"/>
                </a:cxn>
                <a:cxn ang="0">
                  <a:pos x="139" y="162"/>
                </a:cxn>
              </a:cxnLst>
              <a:rect l="0" t="0" r="r" b="b"/>
              <a:pathLst>
                <a:path w="301" h="350">
                  <a:moveTo>
                    <a:pt x="283" y="342"/>
                  </a:moveTo>
                  <a:cubicBezTo>
                    <a:pt x="269" y="350"/>
                    <a:pt x="240" y="344"/>
                    <a:pt x="219" y="346"/>
                  </a:cubicBezTo>
                  <a:cubicBezTo>
                    <a:pt x="222" y="297"/>
                    <a:pt x="209" y="232"/>
                    <a:pt x="235" y="206"/>
                  </a:cubicBezTo>
                  <a:cubicBezTo>
                    <a:pt x="101" y="301"/>
                    <a:pt x="0" y="67"/>
                    <a:pt x="139" y="22"/>
                  </a:cubicBezTo>
                  <a:cubicBezTo>
                    <a:pt x="205" y="0"/>
                    <a:pt x="264" y="37"/>
                    <a:pt x="279" y="86"/>
                  </a:cubicBezTo>
                  <a:cubicBezTo>
                    <a:pt x="301" y="157"/>
                    <a:pt x="271" y="257"/>
                    <a:pt x="283" y="342"/>
                  </a:cubicBezTo>
                  <a:close/>
                  <a:moveTo>
                    <a:pt x="139" y="162"/>
                  </a:moveTo>
                  <a:cubicBezTo>
                    <a:pt x="194" y="204"/>
                    <a:pt x="259" y="130"/>
                    <a:pt x="211" y="82"/>
                  </a:cubicBezTo>
                  <a:cubicBezTo>
                    <a:pt x="150" y="55"/>
                    <a:pt x="110" y="111"/>
                    <a:pt x="139" y="162"/>
                  </a:cubicBez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605" name="Freeform 8">
              <a:extLst>
                <a:ext uri="{FF2B5EF4-FFF2-40B4-BE49-F238E27FC236}">
                  <a16:creationId xmlns:a16="http://schemas.microsoft.com/office/drawing/2014/main" id="{26DA298D-963A-4DE9-8F0E-DB8C385ED332}"/>
                </a:ext>
              </a:extLst>
            </p:cNvPr>
            <p:cNvSpPr>
              <a:spLocks noEditPoints="1"/>
            </p:cNvSpPr>
            <p:nvPr/>
          </p:nvSpPr>
          <p:spPr bwMode="black">
            <a:xfrm>
              <a:off x="3766475" y="6217679"/>
              <a:ext cx="120664" cy="196304"/>
            </a:xfrm>
            <a:custGeom>
              <a:avLst/>
              <a:gdLst/>
              <a:ahLst/>
              <a:cxnLst>
                <a:cxn ang="0">
                  <a:pos x="492" y="322"/>
                </a:cxn>
                <a:cxn ang="0">
                  <a:pos x="428" y="322"/>
                </a:cxn>
                <a:cxn ang="0">
                  <a:pos x="112" y="282"/>
                </a:cxn>
                <a:cxn ang="0">
                  <a:pos x="356" y="274"/>
                </a:cxn>
                <a:cxn ang="0">
                  <a:pos x="356" y="718"/>
                </a:cxn>
                <a:cxn ang="0">
                  <a:pos x="148" y="778"/>
                </a:cxn>
                <a:cxn ang="0">
                  <a:pos x="288" y="590"/>
                </a:cxn>
                <a:cxn ang="0">
                  <a:pos x="288" y="342"/>
                </a:cxn>
                <a:cxn ang="0">
                  <a:pos x="52" y="338"/>
                </a:cxn>
                <a:cxn ang="0">
                  <a:pos x="492" y="322"/>
                </a:cxn>
                <a:cxn ang="0">
                  <a:pos x="196" y="734"/>
                </a:cxn>
                <a:cxn ang="0">
                  <a:pos x="276" y="738"/>
                </a:cxn>
                <a:cxn ang="0">
                  <a:pos x="272" y="646"/>
                </a:cxn>
                <a:cxn ang="0">
                  <a:pos x="196" y="734"/>
                </a:cxn>
              </a:cxnLst>
              <a:rect l="0" t="0" r="r" b="b"/>
              <a:pathLst>
                <a:path w="521" h="848">
                  <a:moveTo>
                    <a:pt x="492" y="322"/>
                  </a:moveTo>
                  <a:cubicBezTo>
                    <a:pt x="471" y="322"/>
                    <a:pt x="449" y="322"/>
                    <a:pt x="428" y="322"/>
                  </a:cubicBezTo>
                  <a:cubicBezTo>
                    <a:pt x="459" y="112"/>
                    <a:pt x="119" y="90"/>
                    <a:pt x="112" y="282"/>
                  </a:cubicBezTo>
                  <a:cubicBezTo>
                    <a:pt x="176" y="264"/>
                    <a:pt x="281" y="268"/>
                    <a:pt x="356" y="274"/>
                  </a:cubicBezTo>
                  <a:cubicBezTo>
                    <a:pt x="342" y="394"/>
                    <a:pt x="374" y="598"/>
                    <a:pt x="356" y="718"/>
                  </a:cubicBezTo>
                  <a:cubicBezTo>
                    <a:pt x="343" y="804"/>
                    <a:pt x="209" y="848"/>
                    <a:pt x="148" y="778"/>
                  </a:cubicBezTo>
                  <a:cubicBezTo>
                    <a:pt x="69" y="687"/>
                    <a:pt x="172" y="524"/>
                    <a:pt x="288" y="590"/>
                  </a:cubicBezTo>
                  <a:cubicBezTo>
                    <a:pt x="288" y="507"/>
                    <a:pt x="288" y="425"/>
                    <a:pt x="288" y="342"/>
                  </a:cubicBezTo>
                  <a:cubicBezTo>
                    <a:pt x="217" y="333"/>
                    <a:pt x="129" y="341"/>
                    <a:pt x="52" y="338"/>
                  </a:cubicBezTo>
                  <a:cubicBezTo>
                    <a:pt x="0" y="21"/>
                    <a:pt x="521" y="0"/>
                    <a:pt x="492" y="322"/>
                  </a:cubicBezTo>
                  <a:close/>
                  <a:moveTo>
                    <a:pt x="196" y="734"/>
                  </a:moveTo>
                  <a:cubicBezTo>
                    <a:pt x="213" y="750"/>
                    <a:pt x="254" y="749"/>
                    <a:pt x="276" y="738"/>
                  </a:cubicBezTo>
                  <a:cubicBezTo>
                    <a:pt x="297" y="716"/>
                    <a:pt x="296" y="664"/>
                    <a:pt x="272" y="646"/>
                  </a:cubicBezTo>
                  <a:cubicBezTo>
                    <a:pt x="204" y="618"/>
                    <a:pt x="162" y="685"/>
                    <a:pt x="196" y="734"/>
                  </a:cubicBez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606" name="Freeform 9">
              <a:extLst>
                <a:ext uri="{FF2B5EF4-FFF2-40B4-BE49-F238E27FC236}">
                  <a16:creationId xmlns:a16="http://schemas.microsoft.com/office/drawing/2014/main" id="{296A8176-DF33-414A-A596-E4560A3841D3}"/>
                </a:ext>
              </a:extLst>
            </p:cNvPr>
            <p:cNvSpPr>
              <a:spLocks noEditPoints="1"/>
            </p:cNvSpPr>
            <p:nvPr/>
          </p:nvSpPr>
          <p:spPr bwMode="black">
            <a:xfrm>
              <a:off x="3361775" y="6220251"/>
              <a:ext cx="243901" cy="203250"/>
            </a:xfrm>
            <a:custGeom>
              <a:avLst/>
              <a:gdLst/>
              <a:ahLst/>
              <a:cxnLst>
                <a:cxn ang="0">
                  <a:pos x="552" y="699"/>
                </a:cxn>
                <a:cxn ang="0">
                  <a:pos x="844" y="535"/>
                </a:cxn>
                <a:cxn ang="0">
                  <a:pos x="844" y="83"/>
                </a:cxn>
                <a:cxn ang="0">
                  <a:pos x="912" y="83"/>
                </a:cxn>
                <a:cxn ang="0">
                  <a:pos x="912" y="539"/>
                </a:cxn>
                <a:cxn ang="0">
                  <a:pos x="980" y="599"/>
                </a:cxn>
                <a:cxn ang="0">
                  <a:pos x="760" y="767"/>
                </a:cxn>
                <a:cxn ang="0">
                  <a:pos x="740" y="639"/>
                </a:cxn>
                <a:cxn ang="0">
                  <a:pos x="544" y="791"/>
                </a:cxn>
                <a:cxn ang="0">
                  <a:pos x="484" y="791"/>
                </a:cxn>
                <a:cxn ang="0">
                  <a:pos x="484" y="255"/>
                </a:cxn>
                <a:cxn ang="0">
                  <a:pos x="108" y="191"/>
                </a:cxn>
                <a:cxn ang="0">
                  <a:pos x="240" y="263"/>
                </a:cxn>
                <a:cxn ang="0">
                  <a:pos x="128" y="583"/>
                </a:cxn>
                <a:cxn ang="0">
                  <a:pos x="284" y="731"/>
                </a:cxn>
                <a:cxn ang="0">
                  <a:pos x="68" y="735"/>
                </a:cxn>
                <a:cxn ang="0">
                  <a:pos x="60" y="683"/>
                </a:cxn>
                <a:cxn ang="0">
                  <a:pos x="60" y="359"/>
                </a:cxn>
                <a:cxn ang="0">
                  <a:pos x="140" y="263"/>
                </a:cxn>
                <a:cxn ang="0">
                  <a:pos x="0" y="211"/>
                </a:cxn>
                <a:cxn ang="0">
                  <a:pos x="552" y="247"/>
                </a:cxn>
                <a:cxn ang="0">
                  <a:pos x="552" y="699"/>
                </a:cxn>
                <a:cxn ang="0">
                  <a:pos x="128" y="647"/>
                </a:cxn>
                <a:cxn ang="0">
                  <a:pos x="216" y="727"/>
                </a:cxn>
                <a:cxn ang="0">
                  <a:pos x="208" y="635"/>
                </a:cxn>
                <a:cxn ang="0">
                  <a:pos x="128" y="647"/>
                </a:cxn>
                <a:cxn ang="0">
                  <a:pos x="916" y="727"/>
                </a:cxn>
                <a:cxn ang="0">
                  <a:pos x="908" y="603"/>
                </a:cxn>
                <a:cxn ang="0">
                  <a:pos x="836" y="599"/>
                </a:cxn>
                <a:cxn ang="0">
                  <a:pos x="916" y="727"/>
                </a:cxn>
              </a:cxnLst>
              <a:rect l="0" t="0" r="r" b="b"/>
              <a:pathLst>
                <a:path w="1053" h="878">
                  <a:moveTo>
                    <a:pt x="552" y="699"/>
                  </a:moveTo>
                  <a:cubicBezTo>
                    <a:pt x="629" y="640"/>
                    <a:pt x="712" y="553"/>
                    <a:pt x="844" y="535"/>
                  </a:cubicBezTo>
                  <a:cubicBezTo>
                    <a:pt x="844" y="384"/>
                    <a:pt x="844" y="234"/>
                    <a:pt x="844" y="83"/>
                  </a:cubicBezTo>
                  <a:cubicBezTo>
                    <a:pt x="867" y="83"/>
                    <a:pt x="889" y="83"/>
                    <a:pt x="912" y="83"/>
                  </a:cubicBezTo>
                  <a:cubicBezTo>
                    <a:pt x="912" y="235"/>
                    <a:pt x="912" y="387"/>
                    <a:pt x="912" y="539"/>
                  </a:cubicBezTo>
                  <a:cubicBezTo>
                    <a:pt x="940" y="567"/>
                    <a:pt x="965" y="571"/>
                    <a:pt x="980" y="599"/>
                  </a:cubicBezTo>
                  <a:cubicBezTo>
                    <a:pt x="1053" y="735"/>
                    <a:pt x="865" y="878"/>
                    <a:pt x="760" y="767"/>
                  </a:cubicBezTo>
                  <a:cubicBezTo>
                    <a:pt x="737" y="742"/>
                    <a:pt x="721" y="686"/>
                    <a:pt x="740" y="639"/>
                  </a:cubicBezTo>
                  <a:cubicBezTo>
                    <a:pt x="678" y="677"/>
                    <a:pt x="603" y="736"/>
                    <a:pt x="544" y="791"/>
                  </a:cubicBezTo>
                  <a:cubicBezTo>
                    <a:pt x="524" y="791"/>
                    <a:pt x="504" y="791"/>
                    <a:pt x="484" y="791"/>
                  </a:cubicBezTo>
                  <a:cubicBezTo>
                    <a:pt x="466" y="623"/>
                    <a:pt x="509" y="408"/>
                    <a:pt x="484" y="255"/>
                  </a:cubicBezTo>
                  <a:cubicBezTo>
                    <a:pt x="462" y="117"/>
                    <a:pt x="210" y="106"/>
                    <a:pt x="108" y="191"/>
                  </a:cubicBezTo>
                  <a:cubicBezTo>
                    <a:pt x="155" y="212"/>
                    <a:pt x="210" y="225"/>
                    <a:pt x="240" y="263"/>
                  </a:cubicBezTo>
                  <a:cubicBezTo>
                    <a:pt x="117" y="283"/>
                    <a:pt x="121" y="423"/>
                    <a:pt x="128" y="583"/>
                  </a:cubicBezTo>
                  <a:cubicBezTo>
                    <a:pt x="214" y="537"/>
                    <a:pt x="323" y="629"/>
                    <a:pt x="284" y="731"/>
                  </a:cubicBezTo>
                  <a:cubicBezTo>
                    <a:pt x="252" y="814"/>
                    <a:pt x="102" y="828"/>
                    <a:pt x="68" y="735"/>
                  </a:cubicBezTo>
                  <a:cubicBezTo>
                    <a:pt x="65" y="727"/>
                    <a:pt x="61" y="699"/>
                    <a:pt x="60" y="683"/>
                  </a:cubicBezTo>
                  <a:cubicBezTo>
                    <a:pt x="53" y="599"/>
                    <a:pt x="51" y="438"/>
                    <a:pt x="60" y="359"/>
                  </a:cubicBezTo>
                  <a:cubicBezTo>
                    <a:pt x="66" y="310"/>
                    <a:pt x="94" y="283"/>
                    <a:pt x="140" y="263"/>
                  </a:cubicBezTo>
                  <a:cubicBezTo>
                    <a:pt x="104" y="235"/>
                    <a:pt x="50" y="225"/>
                    <a:pt x="0" y="211"/>
                  </a:cubicBezTo>
                  <a:cubicBezTo>
                    <a:pt x="82" y="46"/>
                    <a:pt x="522" y="0"/>
                    <a:pt x="552" y="247"/>
                  </a:cubicBezTo>
                  <a:cubicBezTo>
                    <a:pt x="569" y="385"/>
                    <a:pt x="539" y="542"/>
                    <a:pt x="552" y="699"/>
                  </a:cubicBezTo>
                  <a:close/>
                  <a:moveTo>
                    <a:pt x="128" y="647"/>
                  </a:moveTo>
                  <a:cubicBezTo>
                    <a:pt x="90" y="699"/>
                    <a:pt x="163" y="780"/>
                    <a:pt x="216" y="727"/>
                  </a:cubicBezTo>
                  <a:cubicBezTo>
                    <a:pt x="236" y="707"/>
                    <a:pt x="231" y="653"/>
                    <a:pt x="208" y="635"/>
                  </a:cubicBezTo>
                  <a:cubicBezTo>
                    <a:pt x="169" y="627"/>
                    <a:pt x="141" y="630"/>
                    <a:pt x="128" y="647"/>
                  </a:cubicBezTo>
                  <a:close/>
                  <a:moveTo>
                    <a:pt x="916" y="727"/>
                  </a:moveTo>
                  <a:cubicBezTo>
                    <a:pt x="944" y="704"/>
                    <a:pt x="940" y="622"/>
                    <a:pt x="908" y="603"/>
                  </a:cubicBezTo>
                  <a:cubicBezTo>
                    <a:pt x="891" y="593"/>
                    <a:pt x="862" y="593"/>
                    <a:pt x="836" y="599"/>
                  </a:cubicBezTo>
                  <a:cubicBezTo>
                    <a:pt x="722" y="627"/>
                    <a:pt x="823" y="805"/>
                    <a:pt x="916" y="727"/>
                  </a:cubicBez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607" name="Freeform 10">
              <a:extLst>
                <a:ext uri="{FF2B5EF4-FFF2-40B4-BE49-F238E27FC236}">
                  <a16:creationId xmlns:a16="http://schemas.microsoft.com/office/drawing/2014/main" id="{364E7239-0207-490B-9DD2-9369C8AB6087}"/>
                </a:ext>
              </a:extLst>
            </p:cNvPr>
            <p:cNvSpPr>
              <a:spLocks noEditPoints="1"/>
            </p:cNvSpPr>
            <p:nvPr/>
          </p:nvSpPr>
          <p:spPr bwMode="black">
            <a:xfrm>
              <a:off x="2849790" y="6233887"/>
              <a:ext cx="132499" cy="169547"/>
            </a:xfrm>
            <a:custGeom>
              <a:avLst/>
              <a:gdLst/>
              <a:ahLst/>
              <a:cxnLst>
                <a:cxn ang="0">
                  <a:pos x="556" y="732"/>
                </a:cxn>
                <a:cxn ang="0">
                  <a:pos x="136" y="732"/>
                </a:cxn>
                <a:cxn ang="0">
                  <a:pos x="136" y="496"/>
                </a:cxn>
                <a:cxn ang="0">
                  <a:pos x="144" y="268"/>
                </a:cxn>
                <a:cxn ang="0">
                  <a:pos x="364" y="272"/>
                </a:cxn>
                <a:cxn ang="0">
                  <a:pos x="204" y="420"/>
                </a:cxn>
                <a:cxn ang="0">
                  <a:pos x="204" y="660"/>
                </a:cxn>
                <a:cxn ang="0">
                  <a:pos x="488" y="664"/>
                </a:cxn>
                <a:cxn ang="0">
                  <a:pos x="484" y="224"/>
                </a:cxn>
                <a:cxn ang="0">
                  <a:pos x="212" y="92"/>
                </a:cxn>
                <a:cxn ang="0">
                  <a:pos x="76" y="352"/>
                </a:cxn>
                <a:cxn ang="0">
                  <a:pos x="8" y="356"/>
                </a:cxn>
                <a:cxn ang="0">
                  <a:pos x="252" y="16"/>
                </a:cxn>
                <a:cxn ang="0">
                  <a:pos x="556" y="232"/>
                </a:cxn>
                <a:cxn ang="0">
                  <a:pos x="556" y="732"/>
                </a:cxn>
                <a:cxn ang="0">
                  <a:pos x="284" y="268"/>
                </a:cxn>
                <a:cxn ang="0">
                  <a:pos x="288" y="364"/>
                </a:cxn>
                <a:cxn ang="0">
                  <a:pos x="300" y="352"/>
                </a:cxn>
                <a:cxn ang="0">
                  <a:pos x="284" y="268"/>
                </a:cxn>
              </a:cxnLst>
              <a:rect l="0" t="0" r="r" b="b"/>
              <a:pathLst>
                <a:path w="572" h="732">
                  <a:moveTo>
                    <a:pt x="556" y="732"/>
                  </a:moveTo>
                  <a:cubicBezTo>
                    <a:pt x="416" y="732"/>
                    <a:pt x="276" y="732"/>
                    <a:pt x="136" y="732"/>
                  </a:cubicBezTo>
                  <a:cubicBezTo>
                    <a:pt x="136" y="657"/>
                    <a:pt x="136" y="580"/>
                    <a:pt x="136" y="496"/>
                  </a:cubicBezTo>
                  <a:cubicBezTo>
                    <a:pt x="136" y="421"/>
                    <a:pt x="122" y="324"/>
                    <a:pt x="144" y="268"/>
                  </a:cubicBezTo>
                  <a:cubicBezTo>
                    <a:pt x="180" y="175"/>
                    <a:pt x="334" y="182"/>
                    <a:pt x="364" y="272"/>
                  </a:cubicBezTo>
                  <a:cubicBezTo>
                    <a:pt x="400" y="381"/>
                    <a:pt x="297" y="467"/>
                    <a:pt x="204" y="420"/>
                  </a:cubicBezTo>
                  <a:cubicBezTo>
                    <a:pt x="204" y="500"/>
                    <a:pt x="204" y="580"/>
                    <a:pt x="204" y="660"/>
                  </a:cubicBezTo>
                  <a:cubicBezTo>
                    <a:pt x="291" y="669"/>
                    <a:pt x="395" y="661"/>
                    <a:pt x="488" y="664"/>
                  </a:cubicBezTo>
                  <a:cubicBezTo>
                    <a:pt x="471" y="524"/>
                    <a:pt x="512" y="351"/>
                    <a:pt x="484" y="224"/>
                  </a:cubicBezTo>
                  <a:cubicBezTo>
                    <a:pt x="459" y="113"/>
                    <a:pt x="334" y="47"/>
                    <a:pt x="212" y="92"/>
                  </a:cubicBezTo>
                  <a:cubicBezTo>
                    <a:pt x="120" y="126"/>
                    <a:pt x="69" y="210"/>
                    <a:pt x="76" y="352"/>
                  </a:cubicBezTo>
                  <a:cubicBezTo>
                    <a:pt x="60" y="360"/>
                    <a:pt x="30" y="354"/>
                    <a:pt x="8" y="356"/>
                  </a:cubicBezTo>
                  <a:cubicBezTo>
                    <a:pt x="0" y="157"/>
                    <a:pt x="89" y="33"/>
                    <a:pt x="252" y="16"/>
                  </a:cubicBezTo>
                  <a:cubicBezTo>
                    <a:pt x="409" y="0"/>
                    <a:pt x="540" y="91"/>
                    <a:pt x="556" y="232"/>
                  </a:cubicBezTo>
                  <a:cubicBezTo>
                    <a:pt x="572" y="376"/>
                    <a:pt x="544" y="560"/>
                    <a:pt x="556" y="732"/>
                  </a:cubicBezTo>
                  <a:close/>
                  <a:moveTo>
                    <a:pt x="284" y="268"/>
                  </a:moveTo>
                  <a:cubicBezTo>
                    <a:pt x="172" y="208"/>
                    <a:pt x="175" y="423"/>
                    <a:pt x="288" y="364"/>
                  </a:cubicBezTo>
                  <a:cubicBezTo>
                    <a:pt x="289" y="363"/>
                    <a:pt x="292" y="354"/>
                    <a:pt x="300" y="352"/>
                  </a:cubicBezTo>
                  <a:cubicBezTo>
                    <a:pt x="310" y="317"/>
                    <a:pt x="305" y="279"/>
                    <a:pt x="284" y="268"/>
                  </a:cubicBez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608" name="Freeform 11">
              <a:extLst>
                <a:ext uri="{FF2B5EF4-FFF2-40B4-BE49-F238E27FC236}">
                  <a16:creationId xmlns:a16="http://schemas.microsoft.com/office/drawing/2014/main" id="{BF29CF25-387D-4477-9162-DFEC5504E671}"/>
                </a:ext>
              </a:extLst>
            </p:cNvPr>
            <p:cNvSpPr>
              <a:spLocks noEditPoints="1"/>
            </p:cNvSpPr>
            <p:nvPr/>
          </p:nvSpPr>
          <p:spPr bwMode="black">
            <a:xfrm>
              <a:off x="3617254" y="6233630"/>
              <a:ext cx="129669" cy="169804"/>
            </a:xfrm>
            <a:custGeom>
              <a:avLst/>
              <a:gdLst/>
              <a:ahLst/>
              <a:cxnLst>
                <a:cxn ang="0">
                  <a:pos x="541" y="733"/>
                </a:cxn>
                <a:cxn ang="0">
                  <a:pos x="477" y="733"/>
                </a:cxn>
                <a:cxn ang="0">
                  <a:pos x="465" y="209"/>
                </a:cxn>
                <a:cxn ang="0">
                  <a:pos x="145" y="125"/>
                </a:cxn>
                <a:cxn ang="0">
                  <a:pos x="69" y="577"/>
                </a:cxn>
                <a:cxn ang="0">
                  <a:pos x="133" y="381"/>
                </a:cxn>
                <a:cxn ang="0">
                  <a:pos x="209" y="201"/>
                </a:cxn>
                <a:cxn ang="0">
                  <a:pos x="297" y="413"/>
                </a:cxn>
                <a:cxn ang="0">
                  <a:pos x="193" y="373"/>
                </a:cxn>
                <a:cxn ang="0">
                  <a:pos x="77" y="733"/>
                </a:cxn>
                <a:cxn ang="0">
                  <a:pos x="5" y="733"/>
                </a:cxn>
                <a:cxn ang="0">
                  <a:pos x="5" y="321"/>
                </a:cxn>
                <a:cxn ang="0">
                  <a:pos x="241" y="17"/>
                </a:cxn>
                <a:cxn ang="0">
                  <a:pos x="541" y="225"/>
                </a:cxn>
                <a:cxn ang="0">
                  <a:pos x="541" y="733"/>
                </a:cxn>
                <a:cxn ang="0">
                  <a:pos x="241" y="341"/>
                </a:cxn>
                <a:cxn ang="0">
                  <a:pos x="317" y="345"/>
                </a:cxn>
                <a:cxn ang="0">
                  <a:pos x="241" y="341"/>
                </a:cxn>
              </a:cxnLst>
              <a:rect l="0" t="0" r="r" b="b"/>
              <a:pathLst>
                <a:path w="560" h="733">
                  <a:moveTo>
                    <a:pt x="541" y="733"/>
                  </a:moveTo>
                  <a:cubicBezTo>
                    <a:pt x="520" y="733"/>
                    <a:pt x="498" y="733"/>
                    <a:pt x="477" y="733"/>
                  </a:cubicBezTo>
                  <a:cubicBezTo>
                    <a:pt x="458" y="568"/>
                    <a:pt x="507" y="346"/>
                    <a:pt x="465" y="209"/>
                  </a:cubicBezTo>
                  <a:cubicBezTo>
                    <a:pt x="429" y="91"/>
                    <a:pt x="253" y="30"/>
                    <a:pt x="145" y="125"/>
                  </a:cubicBezTo>
                  <a:cubicBezTo>
                    <a:pt x="50" y="208"/>
                    <a:pt x="68" y="391"/>
                    <a:pt x="69" y="577"/>
                  </a:cubicBezTo>
                  <a:cubicBezTo>
                    <a:pt x="91" y="512"/>
                    <a:pt x="113" y="450"/>
                    <a:pt x="133" y="381"/>
                  </a:cubicBezTo>
                  <a:cubicBezTo>
                    <a:pt x="153" y="314"/>
                    <a:pt x="162" y="238"/>
                    <a:pt x="209" y="201"/>
                  </a:cubicBezTo>
                  <a:cubicBezTo>
                    <a:pt x="368" y="76"/>
                    <a:pt x="492" y="389"/>
                    <a:pt x="297" y="413"/>
                  </a:cubicBezTo>
                  <a:cubicBezTo>
                    <a:pt x="249" y="419"/>
                    <a:pt x="218" y="401"/>
                    <a:pt x="193" y="373"/>
                  </a:cubicBezTo>
                  <a:cubicBezTo>
                    <a:pt x="159" y="498"/>
                    <a:pt x="114" y="611"/>
                    <a:pt x="77" y="733"/>
                  </a:cubicBezTo>
                  <a:cubicBezTo>
                    <a:pt x="53" y="733"/>
                    <a:pt x="29" y="733"/>
                    <a:pt x="5" y="733"/>
                  </a:cubicBezTo>
                  <a:cubicBezTo>
                    <a:pt x="8" y="582"/>
                    <a:pt x="0" y="440"/>
                    <a:pt x="5" y="321"/>
                  </a:cubicBezTo>
                  <a:cubicBezTo>
                    <a:pt x="11" y="169"/>
                    <a:pt x="84" y="33"/>
                    <a:pt x="241" y="17"/>
                  </a:cubicBezTo>
                  <a:cubicBezTo>
                    <a:pt x="401" y="0"/>
                    <a:pt x="524" y="91"/>
                    <a:pt x="541" y="225"/>
                  </a:cubicBezTo>
                  <a:cubicBezTo>
                    <a:pt x="560" y="379"/>
                    <a:pt x="527" y="557"/>
                    <a:pt x="541" y="733"/>
                  </a:cubicBezTo>
                  <a:close/>
                  <a:moveTo>
                    <a:pt x="241" y="341"/>
                  </a:moveTo>
                  <a:cubicBezTo>
                    <a:pt x="260" y="350"/>
                    <a:pt x="294" y="352"/>
                    <a:pt x="317" y="345"/>
                  </a:cubicBezTo>
                  <a:cubicBezTo>
                    <a:pt x="414" y="228"/>
                    <a:pt x="155" y="200"/>
                    <a:pt x="241" y="341"/>
                  </a:cubicBez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609" name="Freeform 12">
              <a:extLst>
                <a:ext uri="{FF2B5EF4-FFF2-40B4-BE49-F238E27FC236}">
                  <a16:creationId xmlns:a16="http://schemas.microsoft.com/office/drawing/2014/main" id="{021F4636-DAE2-4D78-AE19-1B4DFB138A0A}"/>
                </a:ext>
              </a:extLst>
            </p:cNvPr>
            <p:cNvSpPr>
              <a:spLocks noEditPoints="1"/>
            </p:cNvSpPr>
            <p:nvPr/>
          </p:nvSpPr>
          <p:spPr bwMode="black">
            <a:xfrm>
              <a:off x="3200461" y="6233630"/>
              <a:ext cx="129669" cy="169804"/>
            </a:xfrm>
            <a:custGeom>
              <a:avLst/>
              <a:gdLst/>
              <a:ahLst/>
              <a:cxnLst>
                <a:cxn ang="0">
                  <a:pos x="541" y="733"/>
                </a:cxn>
                <a:cxn ang="0">
                  <a:pos x="477" y="733"/>
                </a:cxn>
                <a:cxn ang="0">
                  <a:pos x="465" y="209"/>
                </a:cxn>
                <a:cxn ang="0">
                  <a:pos x="145" y="125"/>
                </a:cxn>
                <a:cxn ang="0">
                  <a:pos x="69" y="577"/>
                </a:cxn>
                <a:cxn ang="0">
                  <a:pos x="133" y="381"/>
                </a:cxn>
                <a:cxn ang="0">
                  <a:pos x="209" y="201"/>
                </a:cxn>
                <a:cxn ang="0">
                  <a:pos x="297" y="413"/>
                </a:cxn>
                <a:cxn ang="0">
                  <a:pos x="193" y="373"/>
                </a:cxn>
                <a:cxn ang="0">
                  <a:pos x="77" y="733"/>
                </a:cxn>
                <a:cxn ang="0">
                  <a:pos x="5" y="733"/>
                </a:cxn>
                <a:cxn ang="0">
                  <a:pos x="5" y="321"/>
                </a:cxn>
                <a:cxn ang="0">
                  <a:pos x="241" y="17"/>
                </a:cxn>
                <a:cxn ang="0">
                  <a:pos x="541" y="225"/>
                </a:cxn>
                <a:cxn ang="0">
                  <a:pos x="541" y="733"/>
                </a:cxn>
                <a:cxn ang="0">
                  <a:pos x="241" y="341"/>
                </a:cxn>
                <a:cxn ang="0">
                  <a:pos x="317" y="345"/>
                </a:cxn>
                <a:cxn ang="0">
                  <a:pos x="241" y="341"/>
                </a:cxn>
              </a:cxnLst>
              <a:rect l="0" t="0" r="r" b="b"/>
              <a:pathLst>
                <a:path w="560" h="733">
                  <a:moveTo>
                    <a:pt x="541" y="733"/>
                  </a:moveTo>
                  <a:cubicBezTo>
                    <a:pt x="520" y="733"/>
                    <a:pt x="498" y="733"/>
                    <a:pt x="477" y="733"/>
                  </a:cubicBezTo>
                  <a:cubicBezTo>
                    <a:pt x="458" y="568"/>
                    <a:pt x="507" y="346"/>
                    <a:pt x="465" y="209"/>
                  </a:cubicBezTo>
                  <a:cubicBezTo>
                    <a:pt x="429" y="91"/>
                    <a:pt x="253" y="30"/>
                    <a:pt x="145" y="125"/>
                  </a:cubicBezTo>
                  <a:cubicBezTo>
                    <a:pt x="50" y="208"/>
                    <a:pt x="68" y="391"/>
                    <a:pt x="69" y="577"/>
                  </a:cubicBezTo>
                  <a:cubicBezTo>
                    <a:pt x="91" y="512"/>
                    <a:pt x="113" y="450"/>
                    <a:pt x="133" y="381"/>
                  </a:cubicBezTo>
                  <a:cubicBezTo>
                    <a:pt x="153" y="314"/>
                    <a:pt x="162" y="238"/>
                    <a:pt x="209" y="201"/>
                  </a:cubicBezTo>
                  <a:cubicBezTo>
                    <a:pt x="368" y="76"/>
                    <a:pt x="492" y="389"/>
                    <a:pt x="297" y="413"/>
                  </a:cubicBezTo>
                  <a:cubicBezTo>
                    <a:pt x="249" y="419"/>
                    <a:pt x="218" y="401"/>
                    <a:pt x="193" y="373"/>
                  </a:cubicBezTo>
                  <a:cubicBezTo>
                    <a:pt x="159" y="498"/>
                    <a:pt x="114" y="611"/>
                    <a:pt x="77" y="733"/>
                  </a:cubicBezTo>
                  <a:cubicBezTo>
                    <a:pt x="53" y="733"/>
                    <a:pt x="29" y="733"/>
                    <a:pt x="5" y="733"/>
                  </a:cubicBezTo>
                  <a:cubicBezTo>
                    <a:pt x="8" y="582"/>
                    <a:pt x="0" y="440"/>
                    <a:pt x="5" y="321"/>
                  </a:cubicBezTo>
                  <a:cubicBezTo>
                    <a:pt x="11" y="169"/>
                    <a:pt x="84" y="33"/>
                    <a:pt x="241" y="17"/>
                  </a:cubicBezTo>
                  <a:cubicBezTo>
                    <a:pt x="401" y="0"/>
                    <a:pt x="524" y="91"/>
                    <a:pt x="541" y="225"/>
                  </a:cubicBezTo>
                  <a:cubicBezTo>
                    <a:pt x="560" y="379"/>
                    <a:pt x="527" y="557"/>
                    <a:pt x="541" y="733"/>
                  </a:cubicBezTo>
                  <a:close/>
                  <a:moveTo>
                    <a:pt x="241" y="341"/>
                  </a:moveTo>
                  <a:cubicBezTo>
                    <a:pt x="260" y="350"/>
                    <a:pt x="294" y="352"/>
                    <a:pt x="317" y="345"/>
                  </a:cubicBezTo>
                  <a:cubicBezTo>
                    <a:pt x="414" y="228"/>
                    <a:pt x="155" y="200"/>
                    <a:pt x="241" y="341"/>
                  </a:cubicBez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610" name="Freeform 13">
              <a:extLst>
                <a:ext uri="{FF2B5EF4-FFF2-40B4-BE49-F238E27FC236}">
                  <a16:creationId xmlns:a16="http://schemas.microsoft.com/office/drawing/2014/main" id="{5DCBD818-0B79-4E5B-A556-6EB285CD289C}"/>
                </a:ext>
              </a:extLst>
            </p:cNvPr>
            <p:cNvSpPr>
              <a:spLocks noEditPoints="1"/>
            </p:cNvSpPr>
            <p:nvPr/>
          </p:nvSpPr>
          <p:spPr bwMode="black">
            <a:xfrm>
              <a:off x="2690020" y="6219480"/>
              <a:ext cx="130183" cy="183955"/>
            </a:xfrm>
            <a:custGeom>
              <a:avLst/>
              <a:gdLst/>
              <a:ahLst/>
              <a:cxnLst>
                <a:cxn ang="0">
                  <a:pos x="354" y="722"/>
                </a:cxn>
                <a:cxn ang="0">
                  <a:pos x="490" y="726"/>
                </a:cxn>
                <a:cxn ang="0">
                  <a:pos x="494" y="86"/>
                </a:cxn>
                <a:cxn ang="0">
                  <a:pos x="562" y="86"/>
                </a:cxn>
                <a:cxn ang="0">
                  <a:pos x="562" y="794"/>
                </a:cxn>
                <a:cxn ang="0">
                  <a:pos x="198" y="794"/>
                </a:cxn>
                <a:cxn ang="0">
                  <a:pos x="202" y="726"/>
                </a:cxn>
                <a:cxn ang="0">
                  <a:pos x="286" y="726"/>
                </a:cxn>
                <a:cxn ang="0">
                  <a:pos x="286" y="394"/>
                </a:cxn>
                <a:cxn ang="0">
                  <a:pos x="346" y="218"/>
                </a:cxn>
                <a:cxn ang="0">
                  <a:pos x="154" y="158"/>
                </a:cxn>
                <a:cxn ang="0">
                  <a:pos x="246" y="198"/>
                </a:cxn>
                <a:cxn ang="0">
                  <a:pos x="90" y="378"/>
                </a:cxn>
                <a:cxn ang="0">
                  <a:pos x="34" y="290"/>
                </a:cxn>
                <a:cxn ang="0">
                  <a:pos x="418" y="222"/>
                </a:cxn>
                <a:cxn ang="0">
                  <a:pos x="354" y="398"/>
                </a:cxn>
                <a:cxn ang="0">
                  <a:pos x="354" y="722"/>
                </a:cxn>
                <a:cxn ang="0">
                  <a:pos x="114" y="318"/>
                </a:cxn>
                <a:cxn ang="0">
                  <a:pos x="186" y="222"/>
                </a:cxn>
                <a:cxn ang="0">
                  <a:pos x="114" y="318"/>
                </a:cxn>
              </a:cxnLst>
              <a:rect l="0" t="0" r="r" b="b"/>
              <a:pathLst>
                <a:path w="562" h="794">
                  <a:moveTo>
                    <a:pt x="354" y="722"/>
                  </a:moveTo>
                  <a:cubicBezTo>
                    <a:pt x="391" y="731"/>
                    <a:pt x="446" y="723"/>
                    <a:pt x="490" y="726"/>
                  </a:cubicBezTo>
                  <a:cubicBezTo>
                    <a:pt x="499" y="521"/>
                    <a:pt x="491" y="298"/>
                    <a:pt x="494" y="86"/>
                  </a:cubicBezTo>
                  <a:cubicBezTo>
                    <a:pt x="517" y="86"/>
                    <a:pt x="539" y="86"/>
                    <a:pt x="562" y="86"/>
                  </a:cubicBezTo>
                  <a:cubicBezTo>
                    <a:pt x="562" y="322"/>
                    <a:pt x="562" y="558"/>
                    <a:pt x="562" y="794"/>
                  </a:cubicBezTo>
                  <a:cubicBezTo>
                    <a:pt x="441" y="794"/>
                    <a:pt x="319" y="794"/>
                    <a:pt x="198" y="794"/>
                  </a:cubicBezTo>
                  <a:cubicBezTo>
                    <a:pt x="200" y="772"/>
                    <a:pt x="194" y="742"/>
                    <a:pt x="202" y="726"/>
                  </a:cubicBezTo>
                  <a:cubicBezTo>
                    <a:pt x="230" y="726"/>
                    <a:pt x="258" y="726"/>
                    <a:pt x="286" y="726"/>
                  </a:cubicBezTo>
                  <a:cubicBezTo>
                    <a:pt x="297" y="618"/>
                    <a:pt x="272" y="509"/>
                    <a:pt x="286" y="394"/>
                  </a:cubicBezTo>
                  <a:cubicBezTo>
                    <a:pt x="295" y="319"/>
                    <a:pt x="349" y="283"/>
                    <a:pt x="346" y="218"/>
                  </a:cubicBezTo>
                  <a:cubicBezTo>
                    <a:pt x="342" y="133"/>
                    <a:pt x="237" y="126"/>
                    <a:pt x="154" y="158"/>
                  </a:cubicBezTo>
                  <a:cubicBezTo>
                    <a:pt x="192" y="171"/>
                    <a:pt x="226" y="173"/>
                    <a:pt x="246" y="198"/>
                  </a:cubicBezTo>
                  <a:cubicBezTo>
                    <a:pt x="326" y="296"/>
                    <a:pt x="201" y="438"/>
                    <a:pt x="90" y="378"/>
                  </a:cubicBezTo>
                  <a:cubicBezTo>
                    <a:pt x="65" y="364"/>
                    <a:pt x="39" y="327"/>
                    <a:pt x="34" y="290"/>
                  </a:cubicBezTo>
                  <a:cubicBezTo>
                    <a:pt x="0" y="40"/>
                    <a:pt x="420" y="0"/>
                    <a:pt x="418" y="222"/>
                  </a:cubicBezTo>
                  <a:cubicBezTo>
                    <a:pt x="417" y="288"/>
                    <a:pt x="365" y="328"/>
                    <a:pt x="354" y="398"/>
                  </a:cubicBezTo>
                  <a:cubicBezTo>
                    <a:pt x="339" y="500"/>
                    <a:pt x="365" y="597"/>
                    <a:pt x="354" y="722"/>
                  </a:cubicBezTo>
                  <a:close/>
                  <a:moveTo>
                    <a:pt x="114" y="318"/>
                  </a:moveTo>
                  <a:cubicBezTo>
                    <a:pt x="172" y="360"/>
                    <a:pt x="243" y="273"/>
                    <a:pt x="186" y="222"/>
                  </a:cubicBezTo>
                  <a:cubicBezTo>
                    <a:pt x="109" y="182"/>
                    <a:pt x="66" y="283"/>
                    <a:pt x="114" y="318"/>
                  </a:cubicBez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611" name="Freeform 14">
              <a:extLst>
                <a:ext uri="{FF2B5EF4-FFF2-40B4-BE49-F238E27FC236}">
                  <a16:creationId xmlns:a16="http://schemas.microsoft.com/office/drawing/2014/main" id="{4A90FA1B-105C-45ED-AE8E-1E1A0D794FC8}"/>
                </a:ext>
              </a:extLst>
            </p:cNvPr>
            <p:cNvSpPr>
              <a:spLocks noEditPoints="1"/>
            </p:cNvSpPr>
            <p:nvPr/>
          </p:nvSpPr>
          <p:spPr bwMode="black">
            <a:xfrm>
              <a:off x="3881737" y="6232086"/>
              <a:ext cx="163372" cy="171348"/>
            </a:xfrm>
            <a:custGeom>
              <a:avLst/>
              <a:gdLst/>
              <a:ahLst/>
              <a:cxnLst>
                <a:cxn ang="0">
                  <a:pos x="290" y="672"/>
                </a:cxn>
                <a:cxn ang="0">
                  <a:pos x="638" y="672"/>
                </a:cxn>
                <a:cxn ang="0">
                  <a:pos x="638" y="32"/>
                </a:cxn>
                <a:cxn ang="0">
                  <a:pos x="706" y="32"/>
                </a:cxn>
                <a:cxn ang="0">
                  <a:pos x="706" y="740"/>
                </a:cxn>
                <a:cxn ang="0">
                  <a:pos x="138" y="740"/>
                </a:cxn>
                <a:cxn ang="0">
                  <a:pos x="138" y="676"/>
                </a:cxn>
                <a:cxn ang="0">
                  <a:pos x="222" y="672"/>
                </a:cxn>
                <a:cxn ang="0">
                  <a:pos x="222" y="248"/>
                </a:cxn>
                <a:cxn ang="0">
                  <a:pos x="154" y="24"/>
                </a:cxn>
                <a:cxn ang="0">
                  <a:pos x="290" y="380"/>
                </a:cxn>
                <a:cxn ang="0">
                  <a:pos x="290" y="672"/>
                </a:cxn>
                <a:cxn ang="0">
                  <a:pos x="126" y="104"/>
                </a:cxn>
                <a:cxn ang="0">
                  <a:pos x="218" y="180"/>
                </a:cxn>
                <a:cxn ang="0">
                  <a:pos x="126" y="104"/>
                </a:cxn>
              </a:cxnLst>
              <a:rect l="0" t="0" r="r" b="b"/>
              <a:pathLst>
                <a:path w="706" h="740">
                  <a:moveTo>
                    <a:pt x="290" y="672"/>
                  </a:moveTo>
                  <a:cubicBezTo>
                    <a:pt x="406" y="672"/>
                    <a:pt x="522" y="672"/>
                    <a:pt x="638" y="672"/>
                  </a:cubicBezTo>
                  <a:cubicBezTo>
                    <a:pt x="638" y="459"/>
                    <a:pt x="638" y="245"/>
                    <a:pt x="638" y="32"/>
                  </a:cubicBezTo>
                  <a:cubicBezTo>
                    <a:pt x="661" y="32"/>
                    <a:pt x="683" y="32"/>
                    <a:pt x="706" y="32"/>
                  </a:cubicBezTo>
                  <a:cubicBezTo>
                    <a:pt x="706" y="268"/>
                    <a:pt x="706" y="504"/>
                    <a:pt x="706" y="740"/>
                  </a:cubicBezTo>
                  <a:cubicBezTo>
                    <a:pt x="517" y="740"/>
                    <a:pt x="327" y="740"/>
                    <a:pt x="138" y="740"/>
                  </a:cubicBezTo>
                  <a:cubicBezTo>
                    <a:pt x="138" y="719"/>
                    <a:pt x="138" y="697"/>
                    <a:pt x="138" y="676"/>
                  </a:cubicBezTo>
                  <a:cubicBezTo>
                    <a:pt x="159" y="667"/>
                    <a:pt x="195" y="674"/>
                    <a:pt x="222" y="672"/>
                  </a:cubicBezTo>
                  <a:cubicBezTo>
                    <a:pt x="222" y="531"/>
                    <a:pt x="222" y="389"/>
                    <a:pt x="222" y="248"/>
                  </a:cubicBezTo>
                  <a:cubicBezTo>
                    <a:pt x="40" y="312"/>
                    <a:pt x="0" y="45"/>
                    <a:pt x="154" y="24"/>
                  </a:cubicBezTo>
                  <a:cubicBezTo>
                    <a:pt x="326" y="0"/>
                    <a:pt x="290" y="215"/>
                    <a:pt x="290" y="380"/>
                  </a:cubicBezTo>
                  <a:cubicBezTo>
                    <a:pt x="290" y="485"/>
                    <a:pt x="290" y="585"/>
                    <a:pt x="290" y="672"/>
                  </a:cubicBezTo>
                  <a:close/>
                  <a:moveTo>
                    <a:pt x="126" y="104"/>
                  </a:moveTo>
                  <a:cubicBezTo>
                    <a:pt x="88" y="173"/>
                    <a:pt x="167" y="221"/>
                    <a:pt x="218" y="180"/>
                  </a:cubicBezTo>
                  <a:cubicBezTo>
                    <a:pt x="267" y="112"/>
                    <a:pt x="175" y="53"/>
                    <a:pt x="126" y="104"/>
                  </a:cubicBez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612" name="Freeform 15">
              <a:extLst>
                <a:ext uri="{FF2B5EF4-FFF2-40B4-BE49-F238E27FC236}">
                  <a16:creationId xmlns:a16="http://schemas.microsoft.com/office/drawing/2014/main" id="{1D0C775D-7FA8-4639-8E30-31F3F99BAE25}"/>
                </a:ext>
              </a:extLst>
            </p:cNvPr>
            <p:cNvSpPr>
              <a:spLocks noEditPoints="1"/>
            </p:cNvSpPr>
            <p:nvPr/>
          </p:nvSpPr>
          <p:spPr bwMode="black">
            <a:xfrm>
              <a:off x="2994638" y="6232086"/>
              <a:ext cx="163630" cy="171348"/>
            </a:xfrm>
            <a:custGeom>
              <a:avLst/>
              <a:gdLst/>
              <a:ahLst/>
              <a:cxnLst>
                <a:cxn ang="0">
                  <a:pos x="290" y="672"/>
                </a:cxn>
                <a:cxn ang="0">
                  <a:pos x="638" y="672"/>
                </a:cxn>
                <a:cxn ang="0">
                  <a:pos x="638" y="32"/>
                </a:cxn>
                <a:cxn ang="0">
                  <a:pos x="706" y="32"/>
                </a:cxn>
                <a:cxn ang="0">
                  <a:pos x="706" y="740"/>
                </a:cxn>
                <a:cxn ang="0">
                  <a:pos x="138" y="740"/>
                </a:cxn>
                <a:cxn ang="0">
                  <a:pos x="138" y="676"/>
                </a:cxn>
                <a:cxn ang="0">
                  <a:pos x="222" y="672"/>
                </a:cxn>
                <a:cxn ang="0">
                  <a:pos x="222" y="248"/>
                </a:cxn>
                <a:cxn ang="0">
                  <a:pos x="154" y="24"/>
                </a:cxn>
                <a:cxn ang="0">
                  <a:pos x="290" y="380"/>
                </a:cxn>
                <a:cxn ang="0">
                  <a:pos x="290" y="672"/>
                </a:cxn>
                <a:cxn ang="0">
                  <a:pos x="126" y="104"/>
                </a:cxn>
                <a:cxn ang="0">
                  <a:pos x="218" y="180"/>
                </a:cxn>
                <a:cxn ang="0">
                  <a:pos x="126" y="104"/>
                </a:cxn>
              </a:cxnLst>
              <a:rect l="0" t="0" r="r" b="b"/>
              <a:pathLst>
                <a:path w="706" h="740">
                  <a:moveTo>
                    <a:pt x="290" y="672"/>
                  </a:moveTo>
                  <a:cubicBezTo>
                    <a:pt x="406" y="672"/>
                    <a:pt x="522" y="672"/>
                    <a:pt x="638" y="672"/>
                  </a:cubicBezTo>
                  <a:cubicBezTo>
                    <a:pt x="638" y="459"/>
                    <a:pt x="638" y="245"/>
                    <a:pt x="638" y="32"/>
                  </a:cubicBezTo>
                  <a:cubicBezTo>
                    <a:pt x="661" y="32"/>
                    <a:pt x="683" y="32"/>
                    <a:pt x="706" y="32"/>
                  </a:cubicBezTo>
                  <a:cubicBezTo>
                    <a:pt x="706" y="268"/>
                    <a:pt x="706" y="504"/>
                    <a:pt x="706" y="740"/>
                  </a:cubicBezTo>
                  <a:cubicBezTo>
                    <a:pt x="517" y="740"/>
                    <a:pt x="327" y="740"/>
                    <a:pt x="138" y="740"/>
                  </a:cubicBezTo>
                  <a:cubicBezTo>
                    <a:pt x="138" y="719"/>
                    <a:pt x="138" y="697"/>
                    <a:pt x="138" y="676"/>
                  </a:cubicBezTo>
                  <a:cubicBezTo>
                    <a:pt x="159" y="667"/>
                    <a:pt x="195" y="674"/>
                    <a:pt x="222" y="672"/>
                  </a:cubicBezTo>
                  <a:cubicBezTo>
                    <a:pt x="222" y="531"/>
                    <a:pt x="222" y="389"/>
                    <a:pt x="222" y="248"/>
                  </a:cubicBezTo>
                  <a:cubicBezTo>
                    <a:pt x="40" y="312"/>
                    <a:pt x="0" y="45"/>
                    <a:pt x="154" y="24"/>
                  </a:cubicBezTo>
                  <a:cubicBezTo>
                    <a:pt x="326" y="0"/>
                    <a:pt x="290" y="215"/>
                    <a:pt x="290" y="380"/>
                  </a:cubicBezTo>
                  <a:cubicBezTo>
                    <a:pt x="290" y="485"/>
                    <a:pt x="290" y="585"/>
                    <a:pt x="290" y="672"/>
                  </a:cubicBezTo>
                  <a:close/>
                  <a:moveTo>
                    <a:pt x="126" y="104"/>
                  </a:moveTo>
                  <a:cubicBezTo>
                    <a:pt x="88" y="173"/>
                    <a:pt x="167" y="221"/>
                    <a:pt x="218" y="180"/>
                  </a:cubicBezTo>
                  <a:cubicBezTo>
                    <a:pt x="267" y="112"/>
                    <a:pt x="175" y="53"/>
                    <a:pt x="126" y="104"/>
                  </a:cubicBez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613" name="Freeform 16">
              <a:extLst>
                <a:ext uri="{FF2B5EF4-FFF2-40B4-BE49-F238E27FC236}">
                  <a16:creationId xmlns:a16="http://schemas.microsoft.com/office/drawing/2014/main" id="{32026353-ACA9-4EAD-B86D-D7B5CDB8BE03}"/>
                </a:ext>
              </a:extLst>
            </p:cNvPr>
            <p:cNvSpPr>
              <a:spLocks noEditPoints="1"/>
            </p:cNvSpPr>
            <p:nvPr/>
          </p:nvSpPr>
          <p:spPr bwMode="black">
            <a:xfrm>
              <a:off x="3781912" y="6146155"/>
              <a:ext cx="128125" cy="69208"/>
            </a:xfrm>
            <a:custGeom>
              <a:avLst/>
              <a:gdLst/>
              <a:ahLst/>
              <a:cxnLst>
                <a:cxn ang="0">
                  <a:pos x="554" y="67"/>
                </a:cxn>
                <a:cxn ang="0">
                  <a:pos x="234" y="287"/>
                </a:cxn>
                <a:cxn ang="0">
                  <a:pos x="30" y="191"/>
                </a:cxn>
                <a:cxn ang="0">
                  <a:pos x="246" y="179"/>
                </a:cxn>
                <a:cxn ang="0">
                  <a:pos x="222" y="227"/>
                </a:cxn>
                <a:cxn ang="0">
                  <a:pos x="502" y="27"/>
                </a:cxn>
                <a:cxn ang="0">
                  <a:pos x="554" y="67"/>
                </a:cxn>
                <a:cxn ang="0">
                  <a:pos x="182" y="131"/>
                </a:cxn>
                <a:cxn ang="0">
                  <a:pos x="94" y="195"/>
                </a:cxn>
                <a:cxn ang="0">
                  <a:pos x="182" y="131"/>
                </a:cxn>
              </a:cxnLst>
              <a:rect l="0" t="0" r="r" b="b"/>
              <a:pathLst>
                <a:path w="554" h="299">
                  <a:moveTo>
                    <a:pt x="554" y="67"/>
                  </a:moveTo>
                  <a:cubicBezTo>
                    <a:pt x="480" y="153"/>
                    <a:pt x="377" y="270"/>
                    <a:pt x="234" y="287"/>
                  </a:cubicBezTo>
                  <a:cubicBezTo>
                    <a:pt x="135" y="299"/>
                    <a:pt x="43" y="264"/>
                    <a:pt x="30" y="191"/>
                  </a:cubicBezTo>
                  <a:cubicBezTo>
                    <a:pt x="0" y="23"/>
                    <a:pt x="272" y="0"/>
                    <a:pt x="246" y="179"/>
                  </a:cubicBezTo>
                  <a:cubicBezTo>
                    <a:pt x="243" y="200"/>
                    <a:pt x="238" y="205"/>
                    <a:pt x="222" y="227"/>
                  </a:cubicBezTo>
                  <a:cubicBezTo>
                    <a:pt x="347" y="192"/>
                    <a:pt x="439" y="124"/>
                    <a:pt x="502" y="27"/>
                  </a:cubicBezTo>
                  <a:cubicBezTo>
                    <a:pt x="525" y="34"/>
                    <a:pt x="537" y="53"/>
                    <a:pt x="554" y="67"/>
                  </a:cubicBezTo>
                  <a:close/>
                  <a:moveTo>
                    <a:pt x="182" y="131"/>
                  </a:moveTo>
                  <a:cubicBezTo>
                    <a:pt x="152" y="84"/>
                    <a:pt x="58" y="117"/>
                    <a:pt x="94" y="195"/>
                  </a:cubicBezTo>
                  <a:cubicBezTo>
                    <a:pt x="146" y="242"/>
                    <a:pt x="217" y="185"/>
                    <a:pt x="182" y="131"/>
                  </a:cubicBez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grpSp>
      <p:grpSp>
        <p:nvGrpSpPr>
          <p:cNvPr id="530" name="Group 529">
            <a:extLst>
              <a:ext uri="{FF2B5EF4-FFF2-40B4-BE49-F238E27FC236}">
                <a16:creationId xmlns:a16="http://schemas.microsoft.com/office/drawing/2014/main" id="{36BCBEEC-D333-4933-B7D7-8938DEEAFD85}"/>
              </a:ext>
            </a:extLst>
          </p:cNvPr>
          <p:cNvGrpSpPr/>
          <p:nvPr/>
        </p:nvGrpSpPr>
        <p:grpSpPr bwMode="black">
          <a:xfrm>
            <a:off x="3131270" y="5324512"/>
            <a:ext cx="820357" cy="256605"/>
            <a:chOff x="8632347" y="6167032"/>
            <a:chExt cx="840228" cy="271928"/>
          </a:xfrm>
          <a:solidFill>
            <a:srgbClr val="FFFFFF"/>
          </a:solidFill>
          <a:effectLst/>
        </p:grpSpPr>
        <p:sp>
          <p:nvSpPr>
            <p:cNvPr id="600" name="Freeform 17">
              <a:extLst>
                <a:ext uri="{FF2B5EF4-FFF2-40B4-BE49-F238E27FC236}">
                  <a16:creationId xmlns:a16="http://schemas.microsoft.com/office/drawing/2014/main" id="{3C4444D8-A13C-4031-93AA-EDD2F0F46B31}"/>
                </a:ext>
              </a:extLst>
            </p:cNvPr>
            <p:cNvSpPr>
              <a:spLocks noEditPoints="1"/>
            </p:cNvSpPr>
            <p:nvPr/>
          </p:nvSpPr>
          <p:spPr bwMode="black">
            <a:xfrm>
              <a:off x="8632347" y="6169214"/>
              <a:ext cx="243121" cy="269746"/>
            </a:xfrm>
            <a:custGeom>
              <a:avLst/>
              <a:gdLst/>
              <a:ahLst/>
              <a:cxnLst>
                <a:cxn ang="0">
                  <a:pos x="128" y="112"/>
                </a:cxn>
                <a:cxn ang="0">
                  <a:pos x="147" y="130"/>
                </a:cxn>
                <a:cxn ang="0">
                  <a:pos x="136" y="133"/>
                </a:cxn>
                <a:cxn ang="0">
                  <a:pos x="118" y="148"/>
                </a:cxn>
                <a:cxn ang="0">
                  <a:pos x="206" y="148"/>
                </a:cxn>
                <a:cxn ang="0">
                  <a:pos x="217" y="136"/>
                </a:cxn>
                <a:cxn ang="0">
                  <a:pos x="236" y="155"/>
                </a:cxn>
                <a:cxn ang="0">
                  <a:pos x="224" y="161"/>
                </a:cxn>
                <a:cxn ang="0">
                  <a:pos x="113" y="239"/>
                </a:cxn>
                <a:cxn ang="0">
                  <a:pos x="0" y="262"/>
                </a:cxn>
                <a:cxn ang="0">
                  <a:pos x="0" y="258"/>
                </a:cxn>
                <a:cxn ang="0">
                  <a:pos x="114" y="226"/>
                </a:cxn>
                <a:cxn ang="0">
                  <a:pos x="206" y="154"/>
                </a:cxn>
                <a:cxn ang="0">
                  <a:pos x="113" y="154"/>
                </a:cxn>
                <a:cxn ang="0">
                  <a:pos x="19" y="203"/>
                </a:cxn>
                <a:cxn ang="0">
                  <a:pos x="17" y="198"/>
                </a:cxn>
                <a:cxn ang="0">
                  <a:pos x="78" y="162"/>
                </a:cxn>
                <a:cxn ang="0">
                  <a:pos x="128" y="112"/>
                </a:cxn>
                <a:cxn ang="0">
                  <a:pos x="99" y="45"/>
                </a:cxn>
                <a:cxn ang="0">
                  <a:pos x="86" y="53"/>
                </a:cxn>
                <a:cxn ang="0">
                  <a:pos x="114" y="75"/>
                </a:cxn>
                <a:cxn ang="0">
                  <a:pos x="111" y="93"/>
                </a:cxn>
                <a:cxn ang="0">
                  <a:pos x="100" y="90"/>
                </a:cxn>
                <a:cxn ang="0">
                  <a:pos x="82" y="55"/>
                </a:cxn>
                <a:cxn ang="0">
                  <a:pos x="50" y="73"/>
                </a:cxn>
                <a:cxn ang="0">
                  <a:pos x="10" y="91"/>
                </a:cxn>
                <a:cxn ang="0">
                  <a:pos x="8" y="87"/>
                </a:cxn>
                <a:cxn ang="0">
                  <a:pos x="79" y="41"/>
                </a:cxn>
                <a:cxn ang="0">
                  <a:pos x="117" y="0"/>
                </a:cxn>
                <a:cxn ang="0">
                  <a:pos x="136" y="17"/>
                </a:cxn>
                <a:cxn ang="0">
                  <a:pos x="126" y="21"/>
                </a:cxn>
                <a:cxn ang="0">
                  <a:pos x="105" y="39"/>
                </a:cxn>
                <a:cxn ang="0">
                  <a:pos x="191" y="39"/>
                </a:cxn>
                <a:cxn ang="0">
                  <a:pos x="204" y="26"/>
                </a:cxn>
                <a:cxn ang="0">
                  <a:pos x="224" y="46"/>
                </a:cxn>
                <a:cxn ang="0">
                  <a:pos x="211" y="51"/>
                </a:cxn>
                <a:cxn ang="0">
                  <a:pos x="132" y="108"/>
                </a:cxn>
                <a:cxn ang="0">
                  <a:pos x="2" y="145"/>
                </a:cxn>
                <a:cxn ang="0">
                  <a:pos x="1" y="141"/>
                </a:cxn>
                <a:cxn ang="0">
                  <a:pos x="104" y="109"/>
                </a:cxn>
                <a:cxn ang="0">
                  <a:pos x="191" y="45"/>
                </a:cxn>
                <a:cxn ang="0">
                  <a:pos x="99" y="45"/>
                </a:cxn>
                <a:cxn ang="0">
                  <a:pos x="93" y="169"/>
                </a:cxn>
                <a:cxn ang="0">
                  <a:pos x="119" y="195"/>
                </a:cxn>
                <a:cxn ang="0">
                  <a:pos x="114" y="216"/>
                </a:cxn>
                <a:cxn ang="0">
                  <a:pos x="102" y="209"/>
                </a:cxn>
                <a:cxn ang="0">
                  <a:pos x="90" y="172"/>
                </a:cxn>
                <a:cxn ang="0">
                  <a:pos x="93" y="169"/>
                </a:cxn>
              </a:cxnLst>
              <a:rect l="0" t="0" r="r" b="b"/>
              <a:pathLst>
                <a:path w="236" h="262">
                  <a:moveTo>
                    <a:pt x="128" y="112"/>
                  </a:moveTo>
                  <a:cubicBezTo>
                    <a:pt x="147" y="130"/>
                    <a:pt x="147" y="130"/>
                    <a:pt x="147" y="130"/>
                  </a:cubicBezTo>
                  <a:cubicBezTo>
                    <a:pt x="136" y="133"/>
                    <a:pt x="136" y="133"/>
                    <a:pt x="136" y="133"/>
                  </a:cubicBezTo>
                  <a:cubicBezTo>
                    <a:pt x="134" y="135"/>
                    <a:pt x="128" y="140"/>
                    <a:pt x="118" y="148"/>
                  </a:cubicBezTo>
                  <a:cubicBezTo>
                    <a:pt x="206" y="148"/>
                    <a:pt x="206" y="148"/>
                    <a:pt x="206" y="148"/>
                  </a:cubicBezTo>
                  <a:cubicBezTo>
                    <a:pt x="217" y="136"/>
                    <a:pt x="217" y="136"/>
                    <a:pt x="217" y="136"/>
                  </a:cubicBezTo>
                  <a:cubicBezTo>
                    <a:pt x="236" y="155"/>
                    <a:pt x="236" y="155"/>
                    <a:pt x="236" y="155"/>
                  </a:cubicBezTo>
                  <a:cubicBezTo>
                    <a:pt x="224" y="161"/>
                    <a:pt x="224" y="161"/>
                    <a:pt x="224" y="161"/>
                  </a:cubicBezTo>
                  <a:cubicBezTo>
                    <a:pt x="186" y="200"/>
                    <a:pt x="149" y="226"/>
                    <a:pt x="113" y="239"/>
                  </a:cubicBezTo>
                  <a:cubicBezTo>
                    <a:pt x="76" y="251"/>
                    <a:pt x="38" y="259"/>
                    <a:pt x="0" y="262"/>
                  </a:cubicBezTo>
                  <a:cubicBezTo>
                    <a:pt x="0" y="258"/>
                    <a:pt x="0" y="258"/>
                    <a:pt x="0" y="258"/>
                  </a:cubicBezTo>
                  <a:cubicBezTo>
                    <a:pt x="42" y="252"/>
                    <a:pt x="80" y="241"/>
                    <a:pt x="114" y="226"/>
                  </a:cubicBezTo>
                  <a:cubicBezTo>
                    <a:pt x="148" y="211"/>
                    <a:pt x="179" y="187"/>
                    <a:pt x="206" y="154"/>
                  </a:cubicBezTo>
                  <a:cubicBezTo>
                    <a:pt x="113" y="154"/>
                    <a:pt x="113" y="154"/>
                    <a:pt x="113" y="154"/>
                  </a:cubicBezTo>
                  <a:cubicBezTo>
                    <a:pt x="86" y="174"/>
                    <a:pt x="55" y="190"/>
                    <a:pt x="19" y="203"/>
                  </a:cubicBezTo>
                  <a:cubicBezTo>
                    <a:pt x="17" y="198"/>
                    <a:pt x="17" y="198"/>
                    <a:pt x="17" y="198"/>
                  </a:cubicBezTo>
                  <a:cubicBezTo>
                    <a:pt x="40" y="187"/>
                    <a:pt x="60" y="175"/>
                    <a:pt x="78" y="162"/>
                  </a:cubicBezTo>
                  <a:cubicBezTo>
                    <a:pt x="97" y="148"/>
                    <a:pt x="113" y="132"/>
                    <a:pt x="128" y="112"/>
                  </a:cubicBezTo>
                  <a:close/>
                  <a:moveTo>
                    <a:pt x="99" y="45"/>
                  </a:moveTo>
                  <a:cubicBezTo>
                    <a:pt x="86" y="53"/>
                    <a:pt x="86" y="53"/>
                    <a:pt x="86" y="53"/>
                  </a:cubicBezTo>
                  <a:cubicBezTo>
                    <a:pt x="101" y="62"/>
                    <a:pt x="111" y="69"/>
                    <a:pt x="114" y="75"/>
                  </a:cubicBezTo>
                  <a:cubicBezTo>
                    <a:pt x="118" y="81"/>
                    <a:pt x="117" y="87"/>
                    <a:pt x="111" y="93"/>
                  </a:cubicBezTo>
                  <a:cubicBezTo>
                    <a:pt x="106" y="99"/>
                    <a:pt x="102" y="98"/>
                    <a:pt x="100" y="90"/>
                  </a:cubicBezTo>
                  <a:cubicBezTo>
                    <a:pt x="98" y="81"/>
                    <a:pt x="92" y="70"/>
                    <a:pt x="82" y="55"/>
                  </a:cubicBezTo>
                  <a:cubicBezTo>
                    <a:pt x="73" y="61"/>
                    <a:pt x="62" y="67"/>
                    <a:pt x="50" y="73"/>
                  </a:cubicBezTo>
                  <a:cubicBezTo>
                    <a:pt x="39" y="79"/>
                    <a:pt x="25" y="85"/>
                    <a:pt x="10" y="91"/>
                  </a:cubicBezTo>
                  <a:cubicBezTo>
                    <a:pt x="8" y="87"/>
                    <a:pt x="8" y="87"/>
                    <a:pt x="8" y="87"/>
                  </a:cubicBezTo>
                  <a:cubicBezTo>
                    <a:pt x="37" y="73"/>
                    <a:pt x="61" y="57"/>
                    <a:pt x="79" y="41"/>
                  </a:cubicBezTo>
                  <a:cubicBezTo>
                    <a:pt x="98" y="25"/>
                    <a:pt x="110" y="12"/>
                    <a:pt x="117" y="0"/>
                  </a:cubicBezTo>
                  <a:cubicBezTo>
                    <a:pt x="136" y="17"/>
                    <a:pt x="136" y="17"/>
                    <a:pt x="136" y="17"/>
                  </a:cubicBezTo>
                  <a:cubicBezTo>
                    <a:pt x="126" y="21"/>
                    <a:pt x="126" y="21"/>
                    <a:pt x="126" y="21"/>
                  </a:cubicBezTo>
                  <a:cubicBezTo>
                    <a:pt x="105" y="39"/>
                    <a:pt x="105" y="39"/>
                    <a:pt x="105" y="39"/>
                  </a:cubicBezTo>
                  <a:cubicBezTo>
                    <a:pt x="191" y="39"/>
                    <a:pt x="191" y="39"/>
                    <a:pt x="191" y="39"/>
                  </a:cubicBezTo>
                  <a:cubicBezTo>
                    <a:pt x="204" y="26"/>
                    <a:pt x="204" y="26"/>
                    <a:pt x="204" y="26"/>
                  </a:cubicBezTo>
                  <a:cubicBezTo>
                    <a:pt x="224" y="46"/>
                    <a:pt x="224" y="46"/>
                    <a:pt x="224" y="46"/>
                  </a:cubicBezTo>
                  <a:cubicBezTo>
                    <a:pt x="211" y="51"/>
                    <a:pt x="211" y="51"/>
                    <a:pt x="211" y="51"/>
                  </a:cubicBezTo>
                  <a:cubicBezTo>
                    <a:pt x="190" y="71"/>
                    <a:pt x="163" y="90"/>
                    <a:pt x="132" y="108"/>
                  </a:cubicBezTo>
                  <a:cubicBezTo>
                    <a:pt x="101" y="125"/>
                    <a:pt x="58" y="138"/>
                    <a:pt x="2" y="145"/>
                  </a:cubicBezTo>
                  <a:cubicBezTo>
                    <a:pt x="1" y="141"/>
                    <a:pt x="1" y="141"/>
                    <a:pt x="1" y="141"/>
                  </a:cubicBezTo>
                  <a:cubicBezTo>
                    <a:pt x="38" y="134"/>
                    <a:pt x="72" y="124"/>
                    <a:pt x="104" y="109"/>
                  </a:cubicBezTo>
                  <a:cubicBezTo>
                    <a:pt x="135" y="95"/>
                    <a:pt x="164" y="74"/>
                    <a:pt x="191" y="45"/>
                  </a:cubicBezTo>
                  <a:lnTo>
                    <a:pt x="99" y="45"/>
                  </a:lnTo>
                  <a:close/>
                  <a:moveTo>
                    <a:pt x="93" y="169"/>
                  </a:moveTo>
                  <a:cubicBezTo>
                    <a:pt x="107" y="179"/>
                    <a:pt x="115" y="188"/>
                    <a:pt x="119" y="195"/>
                  </a:cubicBezTo>
                  <a:cubicBezTo>
                    <a:pt x="122" y="202"/>
                    <a:pt x="121" y="209"/>
                    <a:pt x="114" y="216"/>
                  </a:cubicBezTo>
                  <a:cubicBezTo>
                    <a:pt x="108" y="222"/>
                    <a:pt x="104" y="220"/>
                    <a:pt x="102" y="209"/>
                  </a:cubicBezTo>
                  <a:cubicBezTo>
                    <a:pt x="101" y="199"/>
                    <a:pt x="97" y="186"/>
                    <a:pt x="90" y="172"/>
                  </a:cubicBezTo>
                  <a:lnTo>
                    <a:pt x="93" y="169"/>
                  </a:ln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601" name="Freeform 18">
              <a:extLst>
                <a:ext uri="{FF2B5EF4-FFF2-40B4-BE49-F238E27FC236}">
                  <a16:creationId xmlns:a16="http://schemas.microsoft.com/office/drawing/2014/main" id="{64D37B71-00DA-4FF2-9B04-F37F39F1BB3F}"/>
                </a:ext>
              </a:extLst>
            </p:cNvPr>
            <p:cNvSpPr>
              <a:spLocks noEditPoints="1"/>
            </p:cNvSpPr>
            <p:nvPr/>
          </p:nvSpPr>
          <p:spPr bwMode="black">
            <a:xfrm>
              <a:off x="8908640" y="6167032"/>
              <a:ext cx="273238" cy="270182"/>
            </a:xfrm>
            <a:custGeom>
              <a:avLst/>
              <a:gdLst/>
              <a:ahLst/>
              <a:cxnLst>
                <a:cxn ang="0">
                  <a:pos x="28" y="7"/>
                </a:cxn>
                <a:cxn ang="0">
                  <a:pos x="52" y="50"/>
                </a:cxn>
                <a:cxn ang="0">
                  <a:pos x="81" y="38"/>
                </a:cxn>
                <a:cxn ang="0">
                  <a:pos x="32" y="56"/>
                </a:cxn>
                <a:cxn ang="0">
                  <a:pos x="0" y="50"/>
                </a:cxn>
                <a:cxn ang="0">
                  <a:pos x="42" y="34"/>
                </a:cxn>
                <a:cxn ang="0">
                  <a:pos x="10" y="87"/>
                </a:cxn>
                <a:cxn ang="0">
                  <a:pos x="72" y="77"/>
                </a:cxn>
                <a:cxn ang="0">
                  <a:pos x="42" y="93"/>
                </a:cxn>
                <a:cxn ang="0">
                  <a:pos x="10" y="87"/>
                </a:cxn>
                <a:cxn ang="0">
                  <a:pos x="62" y="128"/>
                </a:cxn>
                <a:cxn ang="0">
                  <a:pos x="89" y="135"/>
                </a:cxn>
                <a:cxn ang="0">
                  <a:pos x="23" y="138"/>
                </a:cxn>
                <a:cxn ang="0">
                  <a:pos x="16" y="159"/>
                </a:cxn>
                <a:cxn ang="0">
                  <a:pos x="67" y="168"/>
                </a:cxn>
                <a:cxn ang="0">
                  <a:pos x="88" y="170"/>
                </a:cxn>
                <a:cxn ang="0">
                  <a:pos x="82" y="234"/>
                </a:cxn>
                <a:cxn ang="0">
                  <a:pos x="68" y="229"/>
                </a:cxn>
                <a:cxn ang="0">
                  <a:pos x="31" y="245"/>
                </a:cxn>
                <a:cxn ang="0">
                  <a:pos x="17" y="206"/>
                </a:cxn>
                <a:cxn ang="0">
                  <a:pos x="31" y="174"/>
                </a:cxn>
                <a:cxn ang="0">
                  <a:pos x="68" y="223"/>
                </a:cxn>
                <a:cxn ang="0">
                  <a:pos x="31" y="174"/>
                </a:cxn>
                <a:cxn ang="0">
                  <a:pos x="104" y="35"/>
                </a:cxn>
                <a:cxn ang="0">
                  <a:pos x="126" y="43"/>
                </a:cxn>
                <a:cxn ang="0">
                  <a:pos x="154" y="10"/>
                </a:cxn>
                <a:cxn ang="0">
                  <a:pos x="132" y="43"/>
                </a:cxn>
                <a:cxn ang="0">
                  <a:pos x="164" y="33"/>
                </a:cxn>
                <a:cxn ang="0">
                  <a:pos x="172" y="52"/>
                </a:cxn>
                <a:cxn ang="0">
                  <a:pos x="152" y="261"/>
                </a:cxn>
                <a:cxn ang="0">
                  <a:pos x="125" y="236"/>
                </a:cxn>
                <a:cxn ang="0">
                  <a:pos x="159" y="229"/>
                </a:cxn>
                <a:cxn ang="0">
                  <a:pos x="69" y="257"/>
                </a:cxn>
                <a:cxn ang="0">
                  <a:pos x="143" y="161"/>
                </a:cxn>
                <a:cxn ang="0">
                  <a:pos x="95" y="164"/>
                </a:cxn>
                <a:cxn ang="0">
                  <a:pos x="104" y="154"/>
                </a:cxn>
                <a:cxn ang="0">
                  <a:pos x="117" y="80"/>
                </a:cxn>
                <a:cxn ang="0">
                  <a:pos x="159" y="50"/>
                </a:cxn>
                <a:cxn ang="0">
                  <a:pos x="117" y="87"/>
                </a:cxn>
                <a:cxn ang="0">
                  <a:pos x="159" y="116"/>
                </a:cxn>
                <a:cxn ang="0">
                  <a:pos x="117" y="87"/>
                </a:cxn>
                <a:cxn ang="0">
                  <a:pos x="117" y="154"/>
                </a:cxn>
                <a:cxn ang="0">
                  <a:pos x="159" y="123"/>
                </a:cxn>
                <a:cxn ang="0">
                  <a:pos x="238" y="79"/>
                </a:cxn>
                <a:cxn ang="0">
                  <a:pos x="265" y="87"/>
                </a:cxn>
                <a:cxn ang="0">
                  <a:pos x="238" y="237"/>
                </a:cxn>
                <a:cxn ang="0">
                  <a:pos x="187" y="238"/>
                </a:cxn>
                <a:cxn ang="0">
                  <a:pos x="218" y="237"/>
                </a:cxn>
                <a:cxn ang="0">
                  <a:pos x="225" y="87"/>
                </a:cxn>
                <a:cxn ang="0">
                  <a:pos x="186" y="90"/>
                </a:cxn>
                <a:cxn ang="0">
                  <a:pos x="225" y="80"/>
                </a:cxn>
                <a:cxn ang="0">
                  <a:pos x="246" y="16"/>
                </a:cxn>
                <a:cxn ang="0">
                  <a:pos x="238" y="79"/>
                </a:cxn>
                <a:cxn ang="0">
                  <a:pos x="212" y="140"/>
                </a:cxn>
                <a:cxn ang="0">
                  <a:pos x="206" y="166"/>
                </a:cxn>
                <a:cxn ang="0">
                  <a:pos x="179" y="118"/>
                </a:cxn>
              </a:cxnLst>
              <a:rect l="0" t="0" r="r" b="b"/>
              <a:pathLst>
                <a:path w="265" h="262">
                  <a:moveTo>
                    <a:pt x="26" y="10"/>
                  </a:moveTo>
                  <a:cubicBezTo>
                    <a:pt x="28" y="7"/>
                    <a:pt x="28" y="7"/>
                    <a:pt x="28" y="7"/>
                  </a:cubicBezTo>
                  <a:cubicBezTo>
                    <a:pt x="46" y="15"/>
                    <a:pt x="57" y="23"/>
                    <a:pt x="60" y="29"/>
                  </a:cubicBezTo>
                  <a:cubicBezTo>
                    <a:pt x="63" y="36"/>
                    <a:pt x="60" y="43"/>
                    <a:pt x="52" y="50"/>
                  </a:cubicBezTo>
                  <a:cubicBezTo>
                    <a:pt x="70" y="50"/>
                    <a:pt x="70" y="50"/>
                    <a:pt x="70" y="50"/>
                  </a:cubicBezTo>
                  <a:cubicBezTo>
                    <a:pt x="81" y="38"/>
                    <a:pt x="81" y="38"/>
                    <a:pt x="81" y="38"/>
                  </a:cubicBezTo>
                  <a:cubicBezTo>
                    <a:pt x="99" y="56"/>
                    <a:pt x="99" y="56"/>
                    <a:pt x="99" y="56"/>
                  </a:cubicBezTo>
                  <a:cubicBezTo>
                    <a:pt x="32" y="56"/>
                    <a:pt x="32" y="56"/>
                    <a:pt x="32" y="56"/>
                  </a:cubicBezTo>
                  <a:cubicBezTo>
                    <a:pt x="26" y="56"/>
                    <a:pt x="19" y="57"/>
                    <a:pt x="10" y="60"/>
                  </a:cubicBezTo>
                  <a:cubicBezTo>
                    <a:pt x="0" y="50"/>
                    <a:pt x="0" y="50"/>
                    <a:pt x="0" y="50"/>
                  </a:cubicBezTo>
                  <a:cubicBezTo>
                    <a:pt x="46" y="50"/>
                    <a:pt x="46" y="50"/>
                    <a:pt x="46" y="50"/>
                  </a:cubicBezTo>
                  <a:cubicBezTo>
                    <a:pt x="46" y="45"/>
                    <a:pt x="44" y="40"/>
                    <a:pt x="42" y="34"/>
                  </a:cubicBezTo>
                  <a:cubicBezTo>
                    <a:pt x="40" y="28"/>
                    <a:pt x="34" y="20"/>
                    <a:pt x="26" y="10"/>
                  </a:cubicBezTo>
                  <a:close/>
                  <a:moveTo>
                    <a:pt x="10" y="87"/>
                  </a:moveTo>
                  <a:cubicBezTo>
                    <a:pt x="61" y="87"/>
                    <a:pt x="61" y="87"/>
                    <a:pt x="61" y="87"/>
                  </a:cubicBezTo>
                  <a:cubicBezTo>
                    <a:pt x="72" y="77"/>
                    <a:pt x="72" y="77"/>
                    <a:pt x="72" y="77"/>
                  </a:cubicBezTo>
                  <a:cubicBezTo>
                    <a:pt x="89" y="93"/>
                    <a:pt x="89" y="93"/>
                    <a:pt x="89" y="93"/>
                  </a:cubicBezTo>
                  <a:cubicBezTo>
                    <a:pt x="42" y="93"/>
                    <a:pt x="42" y="93"/>
                    <a:pt x="42" y="93"/>
                  </a:cubicBezTo>
                  <a:cubicBezTo>
                    <a:pt x="36" y="93"/>
                    <a:pt x="29" y="94"/>
                    <a:pt x="21" y="97"/>
                  </a:cubicBezTo>
                  <a:lnTo>
                    <a:pt x="10" y="87"/>
                  </a:lnTo>
                  <a:close/>
                  <a:moveTo>
                    <a:pt x="13" y="128"/>
                  </a:moveTo>
                  <a:cubicBezTo>
                    <a:pt x="62" y="128"/>
                    <a:pt x="62" y="128"/>
                    <a:pt x="62" y="128"/>
                  </a:cubicBezTo>
                  <a:cubicBezTo>
                    <a:pt x="73" y="117"/>
                    <a:pt x="73" y="117"/>
                    <a:pt x="73" y="117"/>
                  </a:cubicBezTo>
                  <a:cubicBezTo>
                    <a:pt x="89" y="135"/>
                    <a:pt x="89" y="135"/>
                    <a:pt x="89" y="135"/>
                  </a:cubicBezTo>
                  <a:cubicBezTo>
                    <a:pt x="44" y="135"/>
                    <a:pt x="44" y="135"/>
                    <a:pt x="44" y="135"/>
                  </a:cubicBezTo>
                  <a:cubicBezTo>
                    <a:pt x="38" y="135"/>
                    <a:pt x="31" y="136"/>
                    <a:pt x="23" y="138"/>
                  </a:cubicBezTo>
                  <a:lnTo>
                    <a:pt x="13" y="128"/>
                  </a:lnTo>
                  <a:close/>
                  <a:moveTo>
                    <a:pt x="16" y="159"/>
                  </a:moveTo>
                  <a:cubicBezTo>
                    <a:pt x="33" y="168"/>
                    <a:pt x="33" y="168"/>
                    <a:pt x="33" y="168"/>
                  </a:cubicBezTo>
                  <a:cubicBezTo>
                    <a:pt x="67" y="168"/>
                    <a:pt x="67" y="168"/>
                    <a:pt x="67" y="168"/>
                  </a:cubicBezTo>
                  <a:cubicBezTo>
                    <a:pt x="73" y="157"/>
                    <a:pt x="73" y="157"/>
                    <a:pt x="73" y="157"/>
                  </a:cubicBezTo>
                  <a:cubicBezTo>
                    <a:pt x="88" y="170"/>
                    <a:pt x="88" y="170"/>
                    <a:pt x="88" y="170"/>
                  </a:cubicBezTo>
                  <a:cubicBezTo>
                    <a:pt x="81" y="178"/>
                    <a:pt x="81" y="178"/>
                    <a:pt x="81" y="178"/>
                  </a:cubicBezTo>
                  <a:cubicBezTo>
                    <a:pt x="81" y="202"/>
                    <a:pt x="82" y="221"/>
                    <a:pt x="82" y="234"/>
                  </a:cubicBezTo>
                  <a:cubicBezTo>
                    <a:pt x="68" y="242"/>
                    <a:pt x="68" y="242"/>
                    <a:pt x="68" y="242"/>
                  </a:cubicBezTo>
                  <a:cubicBezTo>
                    <a:pt x="68" y="229"/>
                    <a:pt x="68" y="229"/>
                    <a:pt x="68" y="229"/>
                  </a:cubicBezTo>
                  <a:cubicBezTo>
                    <a:pt x="31" y="229"/>
                    <a:pt x="31" y="229"/>
                    <a:pt x="31" y="229"/>
                  </a:cubicBezTo>
                  <a:cubicBezTo>
                    <a:pt x="31" y="245"/>
                    <a:pt x="31" y="245"/>
                    <a:pt x="31" y="245"/>
                  </a:cubicBezTo>
                  <a:cubicBezTo>
                    <a:pt x="16" y="252"/>
                    <a:pt x="16" y="252"/>
                    <a:pt x="16" y="252"/>
                  </a:cubicBezTo>
                  <a:cubicBezTo>
                    <a:pt x="17" y="244"/>
                    <a:pt x="17" y="229"/>
                    <a:pt x="17" y="206"/>
                  </a:cubicBezTo>
                  <a:cubicBezTo>
                    <a:pt x="17" y="183"/>
                    <a:pt x="17" y="167"/>
                    <a:pt x="16" y="159"/>
                  </a:cubicBezTo>
                  <a:close/>
                  <a:moveTo>
                    <a:pt x="31" y="174"/>
                  </a:moveTo>
                  <a:cubicBezTo>
                    <a:pt x="31" y="223"/>
                    <a:pt x="31" y="223"/>
                    <a:pt x="31" y="223"/>
                  </a:cubicBezTo>
                  <a:cubicBezTo>
                    <a:pt x="68" y="223"/>
                    <a:pt x="68" y="223"/>
                    <a:pt x="68" y="223"/>
                  </a:cubicBezTo>
                  <a:cubicBezTo>
                    <a:pt x="68" y="174"/>
                    <a:pt x="68" y="174"/>
                    <a:pt x="68" y="174"/>
                  </a:cubicBezTo>
                  <a:lnTo>
                    <a:pt x="31" y="174"/>
                  </a:lnTo>
                  <a:close/>
                  <a:moveTo>
                    <a:pt x="104" y="154"/>
                  </a:moveTo>
                  <a:cubicBezTo>
                    <a:pt x="104" y="35"/>
                    <a:pt x="104" y="35"/>
                    <a:pt x="104" y="35"/>
                  </a:cubicBezTo>
                  <a:cubicBezTo>
                    <a:pt x="117" y="43"/>
                    <a:pt x="117" y="43"/>
                    <a:pt x="117" y="43"/>
                  </a:cubicBezTo>
                  <a:cubicBezTo>
                    <a:pt x="126" y="43"/>
                    <a:pt x="126" y="43"/>
                    <a:pt x="126" y="43"/>
                  </a:cubicBezTo>
                  <a:cubicBezTo>
                    <a:pt x="131" y="25"/>
                    <a:pt x="134" y="11"/>
                    <a:pt x="135" y="0"/>
                  </a:cubicBezTo>
                  <a:cubicBezTo>
                    <a:pt x="154" y="10"/>
                    <a:pt x="154" y="10"/>
                    <a:pt x="154" y="10"/>
                  </a:cubicBezTo>
                  <a:cubicBezTo>
                    <a:pt x="151" y="12"/>
                    <a:pt x="148" y="16"/>
                    <a:pt x="144" y="23"/>
                  </a:cubicBezTo>
                  <a:cubicBezTo>
                    <a:pt x="139" y="29"/>
                    <a:pt x="136" y="36"/>
                    <a:pt x="132" y="43"/>
                  </a:cubicBezTo>
                  <a:cubicBezTo>
                    <a:pt x="158" y="43"/>
                    <a:pt x="158" y="43"/>
                    <a:pt x="158" y="43"/>
                  </a:cubicBezTo>
                  <a:cubicBezTo>
                    <a:pt x="164" y="33"/>
                    <a:pt x="164" y="33"/>
                    <a:pt x="164" y="33"/>
                  </a:cubicBezTo>
                  <a:cubicBezTo>
                    <a:pt x="179" y="44"/>
                    <a:pt x="179" y="44"/>
                    <a:pt x="179" y="44"/>
                  </a:cubicBezTo>
                  <a:cubicBezTo>
                    <a:pt x="172" y="52"/>
                    <a:pt x="172" y="52"/>
                    <a:pt x="172" y="52"/>
                  </a:cubicBezTo>
                  <a:cubicBezTo>
                    <a:pt x="172" y="237"/>
                    <a:pt x="172" y="237"/>
                    <a:pt x="172" y="237"/>
                  </a:cubicBezTo>
                  <a:cubicBezTo>
                    <a:pt x="173" y="248"/>
                    <a:pt x="166" y="256"/>
                    <a:pt x="152" y="261"/>
                  </a:cubicBezTo>
                  <a:cubicBezTo>
                    <a:pt x="150" y="251"/>
                    <a:pt x="141" y="244"/>
                    <a:pt x="125" y="241"/>
                  </a:cubicBezTo>
                  <a:cubicBezTo>
                    <a:pt x="125" y="236"/>
                    <a:pt x="125" y="236"/>
                    <a:pt x="125" y="236"/>
                  </a:cubicBezTo>
                  <a:cubicBezTo>
                    <a:pt x="139" y="238"/>
                    <a:pt x="147" y="238"/>
                    <a:pt x="152" y="238"/>
                  </a:cubicBezTo>
                  <a:cubicBezTo>
                    <a:pt x="156" y="237"/>
                    <a:pt x="159" y="235"/>
                    <a:pt x="159" y="229"/>
                  </a:cubicBezTo>
                  <a:cubicBezTo>
                    <a:pt x="159" y="162"/>
                    <a:pt x="159" y="162"/>
                    <a:pt x="159" y="162"/>
                  </a:cubicBezTo>
                  <a:cubicBezTo>
                    <a:pt x="138" y="205"/>
                    <a:pt x="108" y="237"/>
                    <a:pt x="69" y="257"/>
                  </a:cubicBezTo>
                  <a:cubicBezTo>
                    <a:pt x="68" y="254"/>
                    <a:pt x="68" y="254"/>
                    <a:pt x="68" y="254"/>
                  </a:cubicBezTo>
                  <a:cubicBezTo>
                    <a:pt x="102" y="229"/>
                    <a:pt x="127" y="198"/>
                    <a:pt x="143" y="161"/>
                  </a:cubicBezTo>
                  <a:cubicBezTo>
                    <a:pt x="116" y="161"/>
                    <a:pt x="116" y="161"/>
                    <a:pt x="116" y="161"/>
                  </a:cubicBezTo>
                  <a:cubicBezTo>
                    <a:pt x="110" y="161"/>
                    <a:pt x="103" y="162"/>
                    <a:pt x="95" y="164"/>
                  </a:cubicBezTo>
                  <a:cubicBezTo>
                    <a:pt x="85" y="154"/>
                    <a:pt x="85" y="154"/>
                    <a:pt x="85" y="154"/>
                  </a:cubicBezTo>
                  <a:lnTo>
                    <a:pt x="104" y="154"/>
                  </a:lnTo>
                  <a:close/>
                  <a:moveTo>
                    <a:pt x="117" y="50"/>
                  </a:moveTo>
                  <a:cubicBezTo>
                    <a:pt x="117" y="80"/>
                    <a:pt x="117" y="80"/>
                    <a:pt x="117" y="80"/>
                  </a:cubicBezTo>
                  <a:cubicBezTo>
                    <a:pt x="159" y="80"/>
                    <a:pt x="159" y="80"/>
                    <a:pt x="159" y="80"/>
                  </a:cubicBezTo>
                  <a:cubicBezTo>
                    <a:pt x="159" y="50"/>
                    <a:pt x="159" y="50"/>
                    <a:pt x="159" y="50"/>
                  </a:cubicBezTo>
                  <a:lnTo>
                    <a:pt x="117" y="50"/>
                  </a:lnTo>
                  <a:close/>
                  <a:moveTo>
                    <a:pt x="117" y="87"/>
                  </a:moveTo>
                  <a:cubicBezTo>
                    <a:pt x="117" y="116"/>
                    <a:pt x="117" y="116"/>
                    <a:pt x="117" y="116"/>
                  </a:cubicBezTo>
                  <a:cubicBezTo>
                    <a:pt x="159" y="116"/>
                    <a:pt x="159" y="116"/>
                    <a:pt x="159" y="116"/>
                  </a:cubicBezTo>
                  <a:cubicBezTo>
                    <a:pt x="159" y="87"/>
                    <a:pt x="159" y="87"/>
                    <a:pt x="159" y="87"/>
                  </a:cubicBezTo>
                  <a:lnTo>
                    <a:pt x="117" y="87"/>
                  </a:lnTo>
                  <a:close/>
                  <a:moveTo>
                    <a:pt x="117" y="123"/>
                  </a:moveTo>
                  <a:cubicBezTo>
                    <a:pt x="117" y="154"/>
                    <a:pt x="117" y="154"/>
                    <a:pt x="117" y="154"/>
                  </a:cubicBezTo>
                  <a:cubicBezTo>
                    <a:pt x="159" y="154"/>
                    <a:pt x="159" y="154"/>
                    <a:pt x="159" y="154"/>
                  </a:cubicBezTo>
                  <a:cubicBezTo>
                    <a:pt x="159" y="123"/>
                    <a:pt x="159" y="123"/>
                    <a:pt x="159" y="123"/>
                  </a:cubicBezTo>
                  <a:lnTo>
                    <a:pt x="117" y="123"/>
                  </a:lnTo>
                  <a:close/>
                  <a:moveTo>
                    <a:pt x="238" y="79"/>
                  </a:moveTo>
                  <a:cubicBezTo>
                    <a:pt x="250" y="69"/>
                    <a:pt x="250" y="69"/>
                    <a:pt x="250" y="69"/>
                  </a:cubicBezTo>
                  <a:cubicBezTo>
                    <a:pt x="265" y="87"/>
                    <a:pt x="265" y="87"/>
                    <a:pt x="265" y="87"/>
                  </a:cubicBezTo>
                  <a:cubicBezTo>
                    <a:pt x="238" y="87"/>
                    <a:pt x="238" y="87"/>
                    <a:pt x="238" y="87"/>
                  </a:cubicBezTo>
                  <a:cubicBezTo>
                    <a:pt x="238" y="237"/>
                    <a:pt x="238" y="237"/>
                    <a:pt x="238" y="237"/>
                  </a:cubicBezTo>
                  <a:cubicBezTo>
                    <a:pt x="238" y="247"/>
                    <a:pt x="231" y="255"/>
                    <a:pt x="217" y="262"/>
                  </a:cubicBezTo>
                  <a:cubicBezTo>
                    <a:pt x="216" y="252"/>
                    <a:pt x="206" y="244"/>
                    <a:pt x="187" y="238"/>
                  </a:cubicBezTo>
                  <a:cubicBezTo>
                    <a:pt x="188" y="234"/>
                    <a:pt x="188" y="234"/>
                    <a:pt x="188" y="234"/>
                  </a:cubicBezTo>
                  <a:cubicBezTo>
                    <a:pt x="204" y="236"/>
                    <a:pt x="214" y="237"/>
                    <a:pt x="218" y="237"/>
                  </a:cubicBezTo>
                  <a:cubicBezTo>
                    <a:pt x="222" y="236"/>
                    <a:pt x="224" y="234"/>
                    <a:pt x="225" y="230"/>
                  </a:cubicBezTo>
                  <a:cubicBezTo>
                    <a:pt x="225" y="87"/>
                    <a:pt x="225" y="87"/>
                    <a:pt x="225" y="87"/>
                  </a:cubicBezTo>
                  <a:cubicBezTo>
                    <a:pt x="207" y="87"/>
                    <a:pt x="207" y="87"/>
                    <a:pt x="207" y="87"/>
                  </a:cubicBezTo>
                  <a:cubicBezTo>
                    <a:pt x="201" y="87"/>
                    <a:pt x="194" y="88"/>
                    <a:pt x="186" y="90"/>
                  </a:cubicBezTo>
                  <a:cubicBezTo>
                    <a:pt x="176" y="80"/>
                    <a:pt x="176" y="80"/>
                    <a:pt x="176" y="80"/>
                  </a:cubicBezTo>
                  <a:cubicBezTo>
                    <a:pt x="225" y="80"/>
                    <a:pt x="225" y="80"/>
                    <a:pt x="225" y="80"/>
                  </a:cubicBezTo>
                  <a:cubicBezTo>
                    <a:pt x="225" y="43"/>
                    <a:pt x="225" y="18"/>
                    <a:pt x="224" y="6"/>
                  </a:cubicBezTo>
                  <a:cubicBezTo>
                    <a:pt x="246" y="16"/>
                    <a:pt x="246" y="16"/>
                    <a:pt x="246" y="16"/>
                  </a:cubicBezTo>
                  <a:cubicBezTo>
                    <a:pt x="238" y="24"/>
                    <a:pt x="238" y="24"/>
                    <a:pt x="238" y="24"/>
                  </a:cubicBezTo>
                  <a:lnTo>
                    <a:pt x="238" y="79"/>
                  </a:lnTo>
                  <a:close/>
                  <a:moveTo>
                    <a:pt x="182" y="115"/>
                  </a:moveTo>
                  <a:cubicBezTo>
                    <a:pt x="199" y="126"/>
                    <a:pt x="209" y="134"/>
                    <a:pt x="212" y="140"/>
                  </a:cubicBezTo>
                  <a:cubicBezTo>
                    <a:pt x="215" y="146"/>
                    <a:pt x="215" y="151"/>
                    <a:pt x="213" y="155"/>
                  </a:cubicBezTo>
                  <a:cubicBezTo>
                    <a:pt x="211" y="160"/>
                    <a:pt x="209" y="163"/>
                    <a:pt x="206" y="166"/>
                  </a:cubicBezTo>
                  <a:cubicBezTo>
                    <a:pt x="203" y="168"/>
                    <a:pt x="200" y="165"/>
                    <a:pt x="198" y="155"/>
                  </a:cubicBezTo>
                  <a:cubicBezTo>
                    <a:pt x="196" y="144"/>
                    <a:pt x="189" y="132"/>
                    <a:pt x="179" y="118"/>
                  </a:cubicBezTo>
                  <a:lnTo>
                    <a:pt x="182" y="115"/>
                  </a:ln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602" name="Freeform 19">
              <a:extLst>
                <a:ext uri="{FF2B5EF4-FFF2-40B4-BE49-F238E27FC236}">
                  <a16:creationId xmlns:a16="http://schemas.microsoft.com/office/drawing/2014/main" id="{14721E8D-28A8-425A-B5BB-33AE5C00CF54}"/>
                </a:ext>
              </a:extLst>
            </p:cNvPr>
            <p:cNvSpPr>
              <a:spLocks noEditPoints="1"/>
            </p:cNvSpPr>
            <p:nvPr/>
          </p:nvSpPr>
          <p:spPr bwMode="black">
            <a:xfrm>
              <a:off x="9210686" y="6177071"/>
              <a:ext cx="261889" cy="257088"/>
            </a:xfrm>
            <a:custGeom>
              <a:avLst/>
              <a:gdLst/>
              <a:ahLst/>
              <a:cxnLst>
                <a:cxn ang="0">
                  <a:pos x="1" y="122"/>
                </a:cxn>
                <a:cxn ang="0">
                  <a:pos x="16" y="27"/>
                </a:cxn>
                <a:cxn ang="0">
                  <a:pos x="70" y="17"/>
                </a:cxn>
                <a:cxn ang="0">
                  <a:pos x="78" y="38"/>
                </a:cxn>
                <a:cxn ang="0">
                  <a:pos x="63" y="211"/>
                </a:cxn>
                <a:cxn ang="0">
                  <a:pos x="16" y="190"/>
                </a:cxn>
                <a:cxn ang="0">
                  <a:pos x="0" y="222"/>
                </a:cxn>
                <a:cxn ang="0">
                  <a:pos x="16" y="105"/>
                </a:cxn>
                <a:cxn ang="0">
                  <a:pos x="63" y="34"/>
                </a:cxn>
                <a:cxn ang="0">
                  <a:pos x="16" y="111"/>
                </a:cxn>
                <a:cxn ang="0">
                  <a:pos x="63" y="183"/>
                </a:cxn>
                <a:cxn ang="0">
                  <a:pos x="16" y="111"/>
                </a:cxn>
                <a:cxn ang="0">
                  <a:pos x="96" y="160"/>
                </a:cxn>
                <a:cxn ang="0">
                  <a:pos x="110" y="72"/>
                </a:cxn>
                <a:cxn ang="0">
                  <a:pos x="139" y="22"/>
                </a:cxn>
                <a:cxn ang="0">
                  <a:pos x="90" y="24"/>
                </a:cxn>
                <a:cxn ang="0">
                  <a:pos x="218" y="15"/>
                </a:cxn>
                <a:cxn ang="0">
                  <a:pos x="254" y="22"/>
                </a:cxn>
                <a:cxn ang="0">
                  <a:pos x="190" y="72"/>
                </a:cxn>
                <a:cxn ang="0">
                  <a:pos x="229" y="62"/>
                </a:cxn>
                <a:cxn ang="0">
                  <a:pos x="236" y="83"/>
                </a:cxn>
                <a:cxn ang="0">
                  <a:pos x="221" y="245"/>
                </a:cxn>
                <a:cxn ang="0">
                  <a:pos x="110" y="224"/>
                </a:cxn>
                <a:cxn ang="0">
                  <a:pos x="94" y="249"/>
                </a:cxn>
                <a:cxn ang="0">
                  <a:pos x="144" y="143"/>
                </a:cxn>
                <a:cxn ang="0">
                  <a:pos x="110" y="217"/>
                </a:cxn>
                <a:cxn ang="0">
                  <a:pos x="221" y="79"/>
                </a:cxn>
                <a:cxn ang="0">
                  <a:pos x="190" y="144"/>
                </a:cxn>
                <a:cxn ang="0">
                  <a:pos x="211" y="151"/>
                </a:cxn>
                <a:cxn ang="0">
                  <a:pos x="203" y="168"/>
                </a:cxn>
                <a:cxn ang="0">
                  <a:pos x="176" y="152"/>
                </a:cxn>
                <a:cxn ang="0">
                  <a:pos x="153" y="79"/>
                </a:cxn>
                <a:cxn ang="0">
                  <a:pos x="110" y="181"/>
                </a:cxn>
                <a:cxn ang="0">
                  <a:pos x="139" y="79"/>
                </a:cxn>
                <a:cxn ang="0">
                  <a:pos x="153" y="22"/>
                </a:cxn>
                <a:cxn ang="0">
                  <a:pos x="176" y="72"/>
                </a:cxn>
                <a:cxn ang="0">
                  <a:pos x="153" y="22"/>
                </a:cxn>
              </a:cxnLst>
              <a:rect l="0" t="0" r="r" b="b"/>
              <a:pathLst>
                <a:path w="254" h="249">
                  <a:moveTo>
                    <a:pt x="0" y="222"/>
                  </a:moveTo>
                  <a:cubicBezTo>
                    <a:pt x="1" y="208"/>
                    <a:pt x="1" y="175"/>
                    <a:pt x="1" y="122"/>
                  </a:cubicBezTo>
                  <a:cubicBezTo>
                    <a:pt x="1" y="69"/>
                    <a:pt x="1" y="35"/>
                    <a:pt x="0" y="18"/>
                  </a:cubicBezTo>
                  <a:cubicBezTo>
                    <a:pt x="16" y="27"/>
                    <a:pt x="16" y="27"/>
                    <a:pt x="16" y="27"/>
                  </a:cubicBezTo>
                  <a:cubicBezTo>
                    <a:pt x="61" y="27"/>
                    <a:pt x="61" y="27"/>
                    <a:pt x="61" y="27"/>
                  </a:cubicBezTo>
                  <a:cubicBezTo>
                    <a:pt x="70" y="17"/>
                    <a:pt x="70" y="17"/>
                    <a:pt x="70" y="17"/>
                  </a:cubicBezTo>
                  <a:cubicBezTo>
                    <a:pt x="87" y="32"/>
                    <a:pt x="87" y="32"/>
                    <a:pt x="87" y="32"/>
                  </a:cubicBezTo>
                  <a:cubicBezTo>
                    <a:pt x="78" y="38"/>
                    <a:pt x="78" y="38"/>
                    <a:pt x="78" y="38"/>
                  </a:cubicBezTo>
                  <a:cubicBezTo>
                    <a:pt x="78" y="139"/>
                    <a:pt x="78" y="194"/>
                    <a:pt x="79" y="204"/>
                  </a:cubicBezTo>
                  <a:cubicBezTo>
                    <a:pt x="63" y="211"/>
                    <a:pt x="63" y="211"/>
                    <a:pt x="63" y="211"/>
                  </a:cubicBezTo>
                  <a:cubicBezTo>
                    <a:pt x="63" y="190"/>
                    <a:pt x="63" y="190"/>
                    <a:pt x="63" y="190"/>
                  </a:cubicBezTo>
                  <a:cubicBezTo>
                    <a:pt x="16" y="190"/>
                    <a:pt x="16" y="190"/>
                    <a:pt x="16" y="190"/>
                  </a:cubicBezTo>
                  <a:cubicBezTo>
                    <a:pt x="16" y="214"/>
                    <a:pt x="16" y="214"/>
                    <a:pt x="16" y="214"/>
                  </a:cubicBezTo>
                  <a:lnTo>
                    <a:pt x="0" y="222"/>
                  </a:lnTo>
                  <a:close/>
                  <a:moveTo>
                    <a:pt x="16" y="34"/>
                  </a:moveTo>
                  <a:cubicBezTo>
                    <a:pt x="16" y="105"/>
                    <a:pt x="16" y="105"/>
                    <a:pt x="16" y="105"/>
                  </a:cubicBezTo>
                  <a:cubicBezTo>
                    <a:pt x="63" y="105"/>
                    <a:pt x="63" y="105"/>
                    <a:pt x="63" y="105"/>
                  </a:cubicBezTo>
                  <a:cubicBezTo>
                    <a:pt x="63" y="34"/>
                    <a:pt x="63" y="34"/>
                    <a:pt x="63" y="34"/>
                  </a:cubicBezTo>
                  <a:lnTo>
                    <a:pt x="16" y="34"/>
                  </a:lnTo>
                  <a:close/>
                  <a:moveTo>
                    <a:pt x="16" y="111"/>
                  </a:moveTo>
                  <a:cubicBezTo>
                    <a:pt x="16" y="183"/>
                    <a:pt x="16" y="183"/>
                    <a:pt x="16" y="183"/>
                  </a:cubicBezTo>
                  <a:cubicBezTo>
                    <a:pt x="63" y="183"/>
                    <a:pt x="63" y="183"/>
                    <a:pt x="63" y="183"/>
                  </a:cubicBezTo>
                  <a:cubicBezTo>
                    <a:pt x="63" y="111"/>
                    <a:pt x="63" y="111"/>
                    <a:pt x="63" y="111"/>
                  </a:cubicBezTo>
                  <a:lnTo>
                    <a:pt x="16" y="111"/>
                  </a:lnTo>
                  <a:close/>
                  <a:moveTo>
                    <a:pt x="94" y="249"/>
                  </a:moveTo>
                  <a:cubicBezTo>
                    <a:pt x="95" y="224"/>
                    <a:pt x="96" y="194"/>
                    <a:pt x="96" y="160"/>
                  </a:cubicBezTo>
                  <a:cubicBezTo>
                    <a:pt x="96" y="125"/>
                    <a:pt x="95" y="93"/>
                    <a:pt x="94" y="63"/>
                  </a:cubicBezTo>
                  <a:cubicBezTo>
                    <a:pt x="110" y="72"/>
                    <a:pt x="110" y="72"/>
                    <a:pt x="110" y="72"/>
                  </a:cubicBezTo>
                  <a:cubicBezTo>
                    <a:pt x="139" y="72"/>
                    <a:pt x="139" y="72"/>
                    <a:pt x="139" y="72"/>
                  </a:cubicBezTo>
                  <a:cubicBezTo>
                    <a:pt x="139" y="22"/>
                    <a:pt x="139" y="22"/>
                    <a:pt x="139" y="22"/>
                  </a:cubicBezTo>
                  <a:cubicBezTo>
                    <a:pt x="105" y="22"/>
                    <a:pt x="105" y="22"/>
                    <a:pt x="105" y="22"/>
                  </a:cubicBezTo>
                  <a:cubicBezTo>
                    <a:pt x="90" y="24"/>
                    <a:pt x="90" y="24"/>
                    <a:pt x="90" y="24"/>
                  </a:cubicBezTo>
                  <a:cubicBezTo>
                    <a:pt x="81" y="15"/>
                    <a:pt x="81" y="15"/>
                    <a:pt x="81" y="15"/>
                  </a:cubicBezTo>
                  <a:cubicBezTo>
                    <a:pt x="218" y="15"/>
                    <a:pt x="218" y="15"/>
                    <a:pt x="218" y="15"/>
                  </a:cubicBezTo>
                  <a:cubicBezTo>
                    <a:pt x="233" y="0"/>
                    <a:pt x="233" y="0"/>
                    <a:pt x="233" y="0"/>
                  </a:cubicBezTo>
                  <a:cubicBezTo>
                    <a:pt x="254" y="22"/>
                    <a:pt x="254" y="22"/>
                    <a:pt x="254" y="22"/>
                  </a:cubicBezTo>
                  <a:cubicBezTo>
                    <a:pt x="190" y="22"/>
                    <a:pt x="190" y="22"/>
                    <a:pt x="190" y="22"/>
                  </a:cubicBezTo>
                  <a:cubicBezTo>
                    <a:pt x="190" y="72"/>
                    <a:pt x="190" y="72"/>
                    <a:pt x="190" y="72"/>
                  </a:cubicBezTo>
                  <a:cubicBezTo>
                    <a:pt x="219" y="72"/>
                    <a:pt x="219" y="72"/>
                    <a:pt x="219" y="72"/>
                  </a:cubicBezTo>
                  <a:cubicBezTo>
                    <a:pt x="229" y="62"/>
                    <a:pt x="229" y="62"/>
                    <a:pt x="229" y="62"/>
                  </a:cubicBezTo>
                  <a:cubicBezTo>
                    <a:pt x="246" y="77"/>
                    <a:pt x="246" y="77"/>
                    <a:pt x="246" y="77"/>
                  </a:cubicBezTo>
                  <a:cubicBezTo>
                    <a:pt x="236" y="83"/>
                    <a:pt x="236" y="83"/>
                    <a:pt x="236" y="83"/>
                  </a:cubicBezTo>
                  <a:cubicBezTo>
                    <a:pt x="236" y="160"/>
                    <a:pt x="236" y="211"/>
                    <a:pt x="237" y="237"/>
                  </a:cubicBezTo>
                  <a:cubicBezTo>
                    <a:pt x="221" y="245"/>
                    <a:pt x="221" y="245"/>
                    <a:pt x="221" y="245"/>
                  </a:cubicBezTo>
                  <a:cubicBezTo>
                    <a:pt x="221" y="224"/>
                    <a:pt x="221" y="224"/>
                    <a:pt x="221" y="224"/>
                  </a:cubicBezTo>
                  <a:cubicBezTo>
                    <a:pt x="110" y="224"/>
                    <a:pt x="110" y="224"/>
                    <a:pt x="110" y="224"/>
                  </a:cubicBezTo>
                  <a:cubicBezTo>
                    <a:pt x="110" y="241"/>
                    <a:pt x="110" y="241"/>
                    <a:pt x="110" y="241"/>
                  </a:cubicBezTo>
                  <a:lnTo>
                    <a:pt x="94" y="249"/>
                  </a:lnTo>
                  <a:close/>
                  <a:moveTo>
                    <a:pt x="153" y="79"/>
                  </a:moveTo>
                  <a:cubicBezTo>
                    <a:pt x="153" y="105"/>
                    <a:pt x="150" y="127"/>
                    <a:pt x="144" y="143"/>
                  </a:cubicBezTo>
                  <a:cubicBezTo>
                    <a:pt x="139" y="160"/>
                    <a:pt x="127" y="175"/>
                    <a:pt x="110" y="188"/>
                  </a:cubicBezTo>
                  <a:cubicBezTo>
                    <a:pt x="110" y="217"/>
                    <a:pt x="110" y="217"/>
                    <a:pt x="110" y="217"/>
                  </a:cubicBezTo>
                  <a:cubicBezTo>
                    <a:pt x="221" y="217"/>
                    <a:pt x="221" y="217"/>
                    <a:pt x="221" y="217"/>
                  </a:cubicBezTo>
                  <a:cubicBezTo>
                    <a:pt x="221" y="79"/>
                    <a:pt x="221" y="79"/>
                    <a:pt x="221" y="79"/>
                  </a:cubicBezTo>
                  <a:cubicBezTo>
                    <a:pt x="190" y="79"/>
                    <a:pt x="190" y="79"/>
                    <a:pt x="190" y="79"/>
                  </a:cubicBezTo>
                  <a:cubicBezTo>
                    <a:pt x="190" y="144"/>
                    <a:pt x="190" y="144"/>
                    <a:pt x="190" y="144"/>
                  </a:cubicBezTo>
                  <a:cubicBezTo>
                    <a:pt x="190" y="152"/>
                    <a:pt x="193" y="155"/>
                    <a:pt x="199" y="154"/>
                  </a:cubicBezTo>
                  <a:cubicBezTo>
                    <a:pt x="203" y="154"/>
                    <a:pt x="207" y="153"/>
                    <a:pt x="211" y="151"/>
                  </a:cubicBezTo>
                  <a:cubicBezTo>
                    <a:pt x="214" y="149"/>
                    <a:pt x="217" y="152"/>
                    <a:pt x="220" y="159"/>
                  </a:cubicBezTo>
                  <a:cubicBezTo>
                    <a:pt x="222" y="165"/>
                    <a:pt x="217" y="168"/>
                    <a:pt x="203" y="168"/>
                  </a:cubicBezTo>
                  <a:cubicBezTo>
                    <a:pt x="193" y="168"/>
                    <a:pt x="193" y="168"/>
                    <a:pt x="193" y="168"/>
                  </a:cubicBezTo>
                  <a:cubicBezTo>
                    <a:pt x="182" y="168"/>
                    <a:pt x="176" y="163"/>
                    <a:pt x="176" y="152"/>
                  </a:cubicBezTo>
                  <a:cubicBezTo>
                    <a:pt x="176" y="79"/>
                    <a:pt x="176" y="79"/>
                    <a:pt x="176" y="79"/>
                  </a:cubicBezTo>
                  <a:lnTo>
                    <a:pt x="153" y="79"/>
                  </a:lnTo>
                  <a:close/>
                  <a:moveTo>
                    <a:pt x="110" y="79"/>
                  </a:moveTo>
                  <a:cubicBezTo>
                    <a:pt x="110" y="181"/>
                    <a:pt x="110" y="181"/>
                    <a:pt x="110" y="181"/>
                  </a:cubicBezTo>
                  <a:cubicBezTo>
                    <a:pt x="122" y="167"/>
                    <a:pt x="130" y="152"/>
                    <a:pt x="133" y="137"/>
                  </a:cubicBezTo>
                  <a:cubicBezTo>
                    <a:pt x="137" y="121"/>
                    <a:pt x="139" y="102"/>
                    <a:pt x="139" y="79"/>
                  </a:cubicBezTo>
                  <a:lnTo>
                    <a:pt x="110" y="79"/>
                  </a:lnTo>
                  <a:close/>
                  <a:moveTo>
                    <a:pt x="153" y="22"/>
                  </a:moveTo>
                  <a:cubicBezTo>
                    <a:pt x="153" y="72"/>
                    <a:pt x="153" y="72"/>
                    <a:pt x="153" y="72"/>
                  </a:cubicBezTo>
                  <a:cubicBezTo>
                    <a:pt x="176" y="72"/>
                    <a:pt x="176" y="72"/>
                    <a:pt x="176" y="72"/>
                  </a:cubicBezTo>
                  <a:cubicBezTo>
                    <a:pt x="176" y="22"/>
                    <a:pt x="176" y="22"/>
                    <a:pt x="176" y="22"/>
                  </a:cubicBezTo>
                  <a:lnTo>
                    <a:pt x="153" y="22"/>
                  </a:ln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grpSp>
      <p:grpSp>
        <p:nvGrpSpPr>
          <p:cNvPr id="531" name="Group 530">
            <a:extLst>
              <a:ext uri="{FF2B5EF4-FFF2-40B4-BE49-F238E27FC236}">
                <a16:creationId xmlns:a16="http://schemas.microsoft.com/office/drawing/2014/main" id="{EB245589-15BD-4D30-9C1F-E01F0C79878D}"/>
              </a:ext>
            </a:extLst>
          </p:cNvPr>
          <p:cNvGrpSpPr/>
          <p:nvPr/>
        </p:nvGrpSpPr>
        <p:grpSpPr bwMode="black">
          <a:xfrm>
            <a:off x="4038840" y="4372218"/>
            <a:ext cx="1046954" cy="165395"/>
            <a:chOff x="9809204" y="6215358"/>
            <a:chExt cx="1072317" cy="175273"/>
          </a:xfrm>
          <a:solidFill>
            <a:srgbClr val="FFFFFF"/>
          </a:solidFill>
          <a:effectLst/>
        </p:grpSpPr>
        <p:sp>
          <p:nvSpPr>
            <p:cNvPr id="592" name="Freeform 23">
              <a:extLst>
                <a:ext uri="{FF2B5EF4-FFF2-40B4-BE49-F238E27FC236}">
                  <a16:creationId xmlns:a16="http://schemas.microsoft.com/office/drawing/2014/main" id="{5AD1F79C-8EFA-4A98-A2ED-2A958E8EA306}"/>
                </a:ext>
              </a:extLst>
            </p:cNvPr>
            <p:cNvSpPr>
              <a:spLocks/>
            </p:cNvSpPr>
            <p:nvPr/>
          </p:nvSpPr>
          <p:spPr bwMode="black">
            <a:xfrm>
              <a:off x="9809204" y="6217861"/>
              <a:ext cx="129935" cy="169558"/>
            </a:xfrm>
            <a:custGeom>
              <a:avLst/>
              <a:gdLst/>
              <a:ahLst/>
              <a:cxnLst>
                <a:cxn ang="0">
                  <a:pos x="109" y="201"/>
                </a:cxn>
                <a:cxn ang="0">
                  <a:pos x="40" y="112"/>
                </a:cxn>
                <a:cxn ang="0">
                  <a:pos x="37" y="107"/>
                </a:cxn>
                <a:cxn ang="0">
                  <a:pos x="34" y="103"/>
                </a:cxn>
                <a:cxn ang="0">
                  <a:pos x="34" y="103"/>
                </a:cxn>
                <a:cxn ang="0">
                  <a:pos x="34" y="201"/>
                </a:cxn>
                <a:cxn ang="0">
                  <a:pos x="0" y="201"/>
                </a:cxn>
                <a:cxn ang="0">
                  <a:pos x="0" y="0"/>
                </a:cxn>
                <a:cxn ang="0">
                  <a:pos x="34" y="0"/>
                </a:cxn>
                <a:cxn ang="0">
                  <a:pos x="34" y="95"/>
                </a:cxn>
                <a:cxn ang="0">
                  <a:pos x="34" y="95"/>
                </a:cxn>
                <a:cxn ang="0">
                  <a:pos x="37" y="90"/>
                </a:cxn>
                <a:cxn ang="0">
                  <a:pos x="40" y="86"/>
                </a:cxn>
                <a:cxn ang="0">
                  <a:pos x="107" y="0"/>
                </a:cxn>
                <a:cxn ang="0">
                  <a:pos x="148" y="0"/>
                </a:cxn>
                <a:cxn ang="0">
                  <a:pos x="67" y="96"/>
                </a:cxn>
                <a:cxn ang="0">
                  <a:pos x="154" y="201"/>
                </a:cxn>
                <a:cxn ang="0">
                  <a:pos x="109" y="201"/>
                </a:cxn>
              </a:cxnLst>
              <a:rect l="0" t="0" r="r" b="b"/>
              <a:pathLst>
                <a:path w="154" h="201">
                  <a:moveTo>
                    <a:pt x="109" y="201"/>
                  </a:moveTo>
                  <a:cubicBezTo>
                    <a:pt x="40" y="112"/>
                    <a:pt x="40" y="112"/>
                    <a:pt x="40" y="112"/>
                  </a:cubicBezTo>
                  <a:cubicBezTo>
                    <a:pt x="39" y="110"/>
                    <a:pt x="38" y="109"/>
                    <a:pt x="37" y="107"/>
                  </a:cubicBezTo>
                  <a:cubicBezTo>
                    <a:pt x="36" y="106"/>
                    <a:pt x="35" y="104"/>
                    <a:pt x="34" y="103"/>
                  </a:cubicBezTo>
                  <a:cubicBezTo>
                    <a:pt x="34" y="103"/>
                    <a:pt x="34" y="103"/>
                    <a:pt x="34" y="103"/>
                  </a:cubicBezTo>
                  <a:cubicBezTo>
                    <a:pt x="34" y="201"/>
                    <a:pt x="34" y="201"/>
                    <a:pt x="34" y="201"/>
                  </a:cubicBezTo>
                  <a:cubicBezTo>
                    <a:pt x="0" y="201"/>
                    <a:pt x="0" y="201"/>
                    <a:pt x="0" y="201"/>
                  </a:cubicBezTo>
                  <a:cubicBezTo>
                    <a:pt x="0" y="0"/>
                    <a:pt x="0" y="0"/>
                    <a:pt x="0" y="0"/>
                  </a:cubicBezTo>
                  <a:cubicBezTo>
                    <a:pt x="34" y="0"/>
                    <a:pt x="34" y="0"/>
                    <a:pt x="34" y="0"/>
                  </a:cubicBezTo>
                  <a:cubicBezTo>
                    <a:pt x="34" y="95"/>
                    <a:pt x="34" y="95"/>
                    <a:pt x="34" y="95"/>
                  </a:cubicBezTo>
                  <a:cubicBezTo>
                    <a:pt x="34" y="95"/>
                    <a:pt x="34" y="95"/>
                    <a:pt x="34" y="95"/>
                  </a:cubicBezTo>
                  <a:cubicBezTo>
                    <a:pt x="35" y="93"/>
                    <a:pt x="36" y="92"/>
                    <a:pt x="37" y="90"/>
                  </a:cubicBezTo>
                  <a:cubicBezTo>
                    <a:pt x="38" y="89"/>
                    <a:pt x="39" y="87"/>
                    <a:pt x="40" y="86"/>
                  </a:cubicBezTo>
                  <a:cubicBezTo>
                    <a:pt x="107" y="0"/>
                    <a:pt x="107" y="0"/>
                    <a:pt x="107" y="0"/>
                  </a:cubicBezTo>
                  <a:cubicBezTo>
                    <a:pt x="148" y="0"/>
                    <a:pt x="148" y="0"/>
                    <a:pt x="148" y="0"/>
                  </a:cubicBezTo>
                  <a:cubicBezTo>
                    <a:pt x="67" y="96"/>
                    <a:pt x="67" y="96"/>
                    <a:pt x="67" y="96"/>
                  </a:cubicBezTo>
                  <a:cubicBezTo>
                    <a:pt x="154" y="201"/>
                    <a:pt x="154" y="201"/>
                    <a:pt x="154" y="201"/>
                  </a:cubicBezTo>
                  <a:lnTo>
                    <a:pt x="109" y="201"/>
                  </a:ln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593" name="Freeform 24">
              <a:extLst>
                <a:ext uri="{FF2B5EF4-FFF2-40B4-BE49-F238E27FC236}">
                  <a16:creationId xmlns:a16="http://schemas.microsoft.com/office/drawing/2014/main" id="{76B9CE36-A6FD-433F-AC74-0406F66A8AA0}"/>
                </a:ext>
              </a:extLst>
            </p:cNvPr>
            <p:cNvSpPr>
              <a:spLocks noEditPoints="1"/>
            </p:cNvSpPr>
            <p:nvPr/>
          </p:nvSpPr>
          <p:spPr bwMode="black">
            <a:xfrm>
              <a:off x="9938068" y="6215362"/>
              <a:ext cx="124937" cy="175269"/>
            </a:xfrm>
            <a:custGeom>
              <a:avLst/>
              <a:gdLst/>
              <a:ahLst/>
              <a:cxnLst>
                <a:cxn ang="0">
                  <a:pos x="142" y="163"/>
                </a:cxn>
                <a:cxn ang="0">
                  <a:pos x="103" y="202"/>
                </a:cxn>
                <a:cxn ang="0">
                  <a:pos x="42" y="202"/>
                </a:cxn>
                <a:cxn ang="0">
                  <a:pos x="5" y="164"/>
                </a:cxn>
                <a:cxn ang="0">
                  <a:pos x="5" y="101"/>
                </a:cxn>
                <a:cxn ang="0">
                  <a:pos x="45" y="62"/>
                </a:cxn>
                <a:cxn ang="0">
                  <a:pos x="107" y="62"/>
                </a:cxn>
                <a:cxn ang="0">
                  <a:pos x="143" y="101"/>
                </a:cxn>
                <a:cxn ang="0">
                  <a:pos x="61" y="17"/>
                </a:cxn>
                <a:cxn ang="0">
                  <a:pos x="56" y="28"/>
                </a:cxn>
                <a:cxn ang="0">
                  <a:pos x="44" y="33"/>
                </a:cxn>
                <a:cxn ang="0">
                  <a:pos x="32" y="28"/>
                </a:cxn>
                <a:cxn ang="0">
                  <a:pos x="26" y="17"/>
                </a:cxn>
                <a:cxn ang="0">
                  <a:pos x="32" y="5"/>
                </a:cxn>
                <a:cxn ang="0">
                  <a:pos x="44" y="0"/>
                </a:cxn>
                <a:cxn ang="0">
                  <a:pos x="56" y="5"/>
                </a:cxn>
                <a:cxn ang="0">
                  <a:pos x="61" y="17"/>
                </a:cxn>
                <a:cxn ang="0">
                  <a:pos x="103" y="96"/>
                </a:cxn>
                <a:cxn ang="0">
                  <a:pos x="58" y="86"/>
                </a:cxn>
                <a:cxn ang="0">
                  <a:pos x="37" y="111"/>
                </a:cxn>
                <a:cxn ang="0">
                  <a:pos x="37" y="154"/>
                </a:cxn>
                <a:cxn ang="0">
                  <a:pos x="58" y="178"/>
                </a:cxn>
                <a:cxn ang="0">
                  <a:pos x="104" y="169"/>
                </a:cxn>
                <a:cxn ang="0">
                  <a:pos x="121" y="17"/>
                </a:cxn>
                <a:cxn ang="0">
                  <a:pos x="116" y="28"/>
                </a:cxn>
                <a:cxn ang="0">
                  <a:pos x="103" y="33"/>
                </a:cxn>
                <a:cxn ang="0">
                  <a:pos x="91" y="28"/>
                </a:cxn>
                <a:cxn ang="0">
                  <a:pos x="86" y="17"/>
                </a:cxn>
                <a:cxn ang="0">
                  <a:pos x="91" y="5"/>
                </a:cxn>
                <a:cxn ang="0">
                  <a:pos x="103" y="0"/>
                </a:cxn>
                <a:cxn ang="0">
                  <a:pos x="116" y="5"/>
                </a:cxn>
                <a:cxn ang="0">
                  <a:pos x="121" y="17"/>
                </a:cxn>
              </a:cxnLst>
              <a:rect l="0" t="0" r="r" b="b"/>
              <a:pathLst>
                <a:path w="148" h="208">
                  <a:moveTo>
                    <a:pt x="148" y="131"/>
                  </a:moveTo>
                  <a:cubicBezTo>
                    <a:pt x="148" y="143"/>
                    <a:pt x="146" y="153"/>
                    <a:pt x="142" y="163"/>
                  </a:cubicBezTo>
                  <a:cubicBezTo>
                    <a:pt x="139" y="172"/>
                    <a:pt x="134" y="181"/>
                    <a:pt x="127" y="187"/>
                  </a:cubicBezTo>
                  <a:cubicBezTo>
                    <a:pt x="120" y="194"/>
                    <a:pt x="113" y="199"/>
                    <a:pt x="103" y="202"/>
                  </a:cubicBezTo>
                  <a:cubicBezTo>
                    <a:pt x="94" y="206"/>
                    <a:pt x="84" y="208"/>
                    <a:pt x="73" y="208"/>
                  </a:cubicBezTo>
                  <a:cubicBezTo>
                    <a:pt x="61" y="208"/>
                    <a:pt x="51" y="206"/>
                    <a:pt x="42" y="202"/>
                  </a:cubicBezTo>
                  <a:cubicBezTo>
                    <a:pt x="33" y="199"/>
                    <a:pt x="26" y="194"/>
                    <a:pt x="19" y="188"/>
                  </a:cubicBezTo>
                  <a:cubicBezTo>
                    <a:pt x="13" y="181"/>
                    <a:pt x="8" y="174"/>
                    <a:pt x="5" y="164"/>
                  </a:cubicBezTo>
                  <a:cubicBezTo>
                    <a:pt x="1" y="155"/>
                    <a:pt x="0" y="145"/>
                    <a:pt x="0" y="134"/>
                  </a:cubicBezTo>
                  <a:cubicBezTo>
                    <a:pt x="0" y="121"/>
                    <a:pt x="2" y="110"/>
                    <a:pt x="5" y="101"/>
                  </a:cubicBezTo>
                  <a:cubicBezTo>
                    <a:pt x="9" y="91"/>
                    <a:pt x="14" y="83"/>
                    <a:pt x="21" y="76"/>
                  </a:cubicBezTo>
                  <a:cubicBezTo>
                    <a:pt x="28" y="70"/>
                    <a:pt x="36" y="65"/>
                    <a:pt x="45" y="62"/>
                  </a:cubicBezTo>
                  <a:cubicBezTo>
                    <a:pt x="55" y="58"/>
                    <a:pt x="65" y="57"/>
                    <a:pt x="76" y="57"/>
                  </a:cubicBezTo>
                  <a:cubicBezTo>
                    <a:pt x="88" y="57"/>
                    <a:pt x="98" y="59"/>
                    <a:pt x="107" y="62"/>
                  </a:cubicBezTo>
                  <a:cubicBezTo>
                    <a:pt x="116" y="66"/>
                    <a:pt x="123" y="71"/>
                    <a:pt x="129" y="77"/>
                  </a:cubicBezTo>
                  <a:cubicBezTo>
                    <a:pt x="135" y="84"/>
                    <a:pt x="140" y="92"/>
                    <a:pt x="143" y="101"/>
                  </a:cubicBezTo>
                  <a:cubicBezTo>
                    <a:pt x="146" y="110"/>
                    <a:pt x="148" y="120"/>
                    <a:pt x="148" y="131"/>
                  </a:cubicBezTo>
                  <a:close/>
                  <a:moveTo>
                    <a:pt x="61" y="17"/>
                  </a:moveTo>
                  <a:cubicBezTo>
                    <a:pt x="61" y="19"/>
                    <a:pt x="61" y="21"/>
                    <a:pt x="60" y="23"/>
                  </a:cubicBezTo>
                  <a:cubicBezTo>
                    <a:pt x="59" y="25"/>
                    <a:pt x="58" y="27"/>
                    <a:pt x="56" y="28"/>
                  </a:cubicBezTo>
                  <a:cubicBezTo>
                    <a:pt x="55" y="30"/>
                    <a:pt x="53" y="31"/>
                    <a:pt x="51" y="32"/>
                  </a:cubicBezTo>
                  <a:cubicBezTo>
                    <a:pt x="49" y="33"/>
                    <a:pt x="47" y="33"/>
                    <a:pt x="44" y="33"/>
                  </a:cubicBezTo>
                  <a:cubicBezTo>
                    <a:pt x="41" y="33"/>
                    <a:pt x="39" y="33"/>
                    <a:pt x="37" y="32"/>
                  </a:cubicBezTo>
                  <a:cubicBezTo>
                    <a:pt x="35" y="31"/>
                    <a:pt x="33" y="30"/>
                    <a:pt x="32" y="28"/>
                  </a:cubicBezTo>
                  <a:cubicBezTo>
                    <a:pt x="30" y="27"/>
                    <a:pt x="29" y="25"/>
                    <a:pt x="28" y="23"/>
                  </a:cubicBezTo>
                  <a:cubicBezTo>
                    <a:pt x="27" y="21"/>
                    <a:pt x="26" y="19"/>
                    <a:pt x="26" y="17"/>
                  </a:cubicBezTo>
                  <a:cubicBezTo>
                    <a:pt x="26" y="14"/>
                    <a:pt x="27" y="12"/>
                    <a:pt x="28" y="10"/>
                  </a:cubicBezTo>
                  <a:cubicBezTo>
                    <a:pt x="29" y="8"/>
                    <a:pt x="30" y="6"/>
                    <a:pt x="32" y="5"/>
                  </a:cubicBezTo>
                  <a:cubicBezTo>
                    <a:pt x="33" y="3"/>
                    <a:pt x="35" y="2"/>
                    <a:pt x="37" y="1"/>
                  </a:cubicBezTo>
                  <a:cubicBezTo>
                    <a:pt x="39" y="0"/>
                    <a:pt x="41" y="0"/>
                    <a:pt x="44" y="0"/>
                  </a:cubicBezTo>
                  <a:cubicBezTo>
                    <a:pt x="46" y="0"/>
                    <a:pt x="49" y="0"/>
                    <a:pt x="51" y="1"/>
                  </a:cubicBezTo>
                  <a:cubicBezTo>
                    <a:pt x="53" y="2"/>
                    <a:pt x="55" y="3"/>
                    <a:pt x="56" y="5"/>
                  </a:cubicBezTo>
                  <a:cubicBezTo>
                    <a:pt x="58" y="6"/>
                    <a:pt x="59" y="8"/>
                    <a:pt x="60" y="10"/>
                  </a:cubicBezTo>
                  <a:cubicBezTo>
                    <a:pt x="61" y="12"/>
                    <a:pt x="61" y="14"/>
                    <a:pt x="61" y="17"/>
                  </a:cubicBezTo>
                  <a:close/>
                  <a:moveTo>
                    <a:pt x="114" y="132"/>
                  </a:moveTo>
                  <a:cubicBezTo>
                    <a:pt x="114" y="116"/>
                    <a:pt x="110" y="104"/>
                    <a:pt x="103" y="96"/>
                  </a:cubicBezTo>
                  <a:cubicBezTo>
                    <a:pt x="96" y="88"/>
                    <a:pt x="87" y="83"/>
                    <a:pt x="74" y="83"/>
                  </a:cubicBezTo>
                  <a:cubicBezTo>
                    <a:pt x="68" y="83"/>
                    <a:pt x="63" y="84"/>
                    <a:pt x="58" y="86"/>
                  </a:cubicBezTo>
                  <a:cubicBezTo>
                    <a:pt x="53" y="88"/>
                    <a:pt x="49" y="91"/>
                    <a:pt x="45" y="95"/>
                  </a:cubicBezTo>
                  <a:cubicBezTo>
                    <a:pt x="41" y="99"/>
                    <a:pt x="39" y="105"/>
                    <a:pt x="37" y="111"/>
                  </a:cubicBezTo>
                  <a:cubicBezTo>
                    <a:pt x="35" y="117"/>
                    <a:pt x="33" y="124"/>
                    <a:pt x="33" y="133"/>
                  </a:cubicBezTo>
                  <a:cubicBezTo>
                    <a:pt x="33" y="141"/>
                    <a:pt x="35" y="148"/>
                    <a:pt x="37" y="154"/>
                  </a:cubicBezTo>
                  <a:cubicBezTo>
                    <a:pt x="39" y="160"/>
                    <a:pt x="41" y="165"/>
                    <a:pt x="45" y="169"/>
                  </a:cubicBezTo>
                  <a:cubicBezTo>
                    <a:pt x="49" y="173"/>
                    <a:pt x="53" y="176"/>
                    <a:pt x="58" y="178"/>
                  </a:cubicBezTo>
                  <a:cubicBezTo>
                    <a:pt x="63" y="180"/>
                    <a:pt x="69" y="181"/>
                    <a:pt x="74" y="181"/>
                  </a:cubicBezTo>
                  <a:cubicBezTo>
                    <a:pt x="87" y="181"/>
                    <a:pt x="97" y="177"/>
                    <a:pt x="104" y="169"/>
                  </a:cubicBezTo>
                  <a:cubicBezTo>
                    <a:pt x="111" y="160"/>
                    <a:pt x="114" y="148"/>
                    <a:pt x="114" y="132"/>
                  </a:cubicBezTo>
                  <a:close/>
                  <a:moveTo>
                    <a:pt x="121" y="17"/>
                  </a:moveTo>
                  <a:cubicBezTo>
                    <a:pt x="121" y="19"/>
                    <a:pt x="120" y="21"/>
                    <a:pt x="120" y="23"/>
                  </a:cubicBezTo>
                  <a:cubicBezTo>
                    <a:pt x="119" y="25"/>
                    <a:pt x="117" y="27"/>
                    <a:pt x="116" y="28"/>
                  </a:cubicBezTo>
                  <a:cubicBezTo>
                    <a:pt x="114" y="30"/>
                    <a:pt x="112" y="31"/>
                    <a:pt x="110" y="32"/>
                  </a:cubicBezTo>
                  <a:cubicBezTo>
                    <a:pt x="108" y="33"/>
                    <a:pt x="106" y="33"/>
                    <a:pt x="103" y="33"/>
                  </a:cubicBezTo>
                  <a:cubicBezTo>
                    <a:pt x="101" y="33"/>
                    <a:pt x="98" y="33"/>
                    <a:pt x="96" y="32"/>
                  </a:cubicBezTo>
                  <a:cubicBezTo>
                    <a:pt x="94" y="31"/>
                    <a:pt x="92" y="30"/>
                    <a:pt x="91" y="28"/>
                  </a:cubicBezTo>
                  <a:cubicBezTo>
                    <a:pt x="89" y="27"/>
                    <a:pt x="88" y="25"/>
                    <a:pt x="87" y="23"/>
                  </a:cubicBezTo>
                  <a:cubicBezTo>
                    <a:pt x="86" y="21"/>
                    <a:pt x="86" y="19"/>
                    <a:pt x="86" y="17"/>
                  </a:cubicBezTo>
                  <a:cubicBezTo>
                    <a:pt x="86" y="14"/>
                    <a:pt x="86" y="12"/>
                    <a:pt x="87" y="10"/>
                  </a:cubicBezTo>
                  <a:cubicBezTo>
                    <a:pt x="88" y="8"/>
                    <a:pt x="89" y="6"/>
                    <a:pt x="91" y="5"/>
                  </a:cubicBezTo>
                  <a:cubicBezTo>
                    <a:pt x="93" y="3"/>
                    <a:pt x="94" y="2"/>
                    <a:pt x="96" y="1"/>
                  </a:cubicBezTo>
                  <a:cubicBezTo>
                    <a:pt x="99" y="0"/>
                    <a:pt x="101" y="0"/>
                    <a:pt x="103" y="0"/>
                  </a:cubicBezTo>
                  <a:cubicBezTo>
                    <a:pt x="106" y="0"/>
                    <a:pt x="108" y="0"/>
                    <a:pt x="110" y="1"/>
                  </a:cubicBezTo>
                  <a:cubicBezTo>
                    <a:pt x="112" y="2"/>
                    <a:pt x="114" y="3"/>
                    <a:pt x="116" y="5"/>
                  </a:cubicBezTo>
                  <a:cubicBezTo>
                    <a:pt x="117" y="6"/>
                    <a:pt x="119" y="8"/>
                    <a:pt x="120" y="10"/>
                  </a:cubicBezTo>
                  <a:cubicBezTo>
                    <a:pt x="120" y="12"/>
                    <a:pt x="121" y="14"/>
                    <a:pt x="121" y="17"/>
                  </a:cubicBez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594" name="Freeform 25">
              <a:extLst>
                <a:ext uri="{FF2B5EF4-FFF2-40B4-BE49-F238E27FC236}">
                  <a16:creationId xmlns:a16="http://schemas.microsoft.com/office/drawing/2014/main" id="{800474B6-340C-4C82-B684-B103E684A114}"/>
                </a:ext>
              </a:extLst>
            </p:cNvPr>
            <p:cNvSpPr>
              <a:spLocks/>
            </p:cNvSpPr>
            <p:nvPr/>
          </p:nvSpPr>
          <p:spPr bwMode="black">
            <a:xfrm>
              <a:off x="10077997" y="6263552"/>
              <a:ext cx="80317" cy="127079"/>
            </a:xfrm>
            <a:custGeom>
              <a:avLst/>
              <a:gdLst/>
              <a:ahLst/>
              <a:cxnLst>
                <a:cxn ang="0">
                  <a:pos x="95" y="106"/>
                </a:cxn>
                <a:cxn ang="0">
                  <a:pos x="92" y="123"/>
                </a:cxn>
                <a:cxn ang="0">
                  <a:pos x="81" y="138"/>
                </a:cxn>
                <a:cxn ang="0">
                  <a:pos x="63" y="147"/>
                </a:cxn>
                <a:cxn ang="0">
                  <a:pos x="38" y="151"/>
                </a:cxn>
                <a:cxn ang="0">
                  <a:pos x="29" y="150"/>
                </a:cxn>
                <a:cxn ang="0">
                  <a:pos x="19" y="148"/>
                </a:cxn>
                <a:cxn ang="0">
                  <a:pos x="9" y="146"/>
                </a:cxn>
                <a:cxn ang="0">
                  <a:pos x="0" y="143"/>
                </a:cxn>
                <a:cxn ang="0">
                  <a:pos x="0" y="112"/>
                </a:cxn>
                <a:cxn ang="0">
                  <a:pos x="10" y="118"/>
                </a:cxn>
                <a:cxn ang="0">
                  <a:pos x="20" y="122"/>
                </a:cxn>
                <a:cxn ang="0">
                  <a:pos x="30" y="124"/>
                </a:cxn>
                <a:cxn ang="0">
                  <a:pos x="39" y="125"/>
                </a:cxn>
                <a:cxn ang="0">
                  <a:pos x="57" y="121"/>
                </a:cxn>
                <a:cxn ang="0">
                  <a:pos x="63" y="110"/>
                </a:cxn>
                <a:cxn ang="0">
                  <a:pos x="62" y="103"/>
                </a:cxn>
                <a:cxn ang="0">
                  <a:pos x="57" y="98"/>
                </a:cxn>
                <a:cxn ang="0">
                  <a:pos x="49" y="93"/>
                </a:cxn>
                <a:cxn ang="0">
                  <a:pos x="35" y="86"/>
                </a:cxn>
                <a:cxn ang="0">
                  <a:pos x="20" y="79"/>
                </a:cxn>
                <a:cxn ang="0">
                  <a:pos x="10" y="70"/>
                </a:cxn>
                <a:cxn ang="0">
                  <a:pos x="3" y="59"/>
                </a:cxn>
                <a:cxn ang="0">
                  <a:pos x="0" y="44"/>
                </a:cxn>
                <a:cxn ang="0">
                  <a:pos x="4" y="26"/>
                </a:cxn>
                <a:cxn ang="0">
                  <a:pos x="15" y="12"/>
                </a:cxn>
                <a:cxn ang="0">
                  <a:pos x="32" y="3"/>
                </a:cxn>
                <a:cxn ang="0">
                  <a:pos x="55" y="0"/>
                </a:cxn>
                <a:cxn ang="0">
                  <a:pos x="64" y="0"/>
                </a:cxn>
                <a:cxn ang="0">
                  <a:pos x="73" y="2"/>
                </a:cxn>
                <a:cxn ang="0">
                  <a:pos x="81" y="4"/>
                </a:cxn>
                <a:cxn ang="0">
                  <a:pos x="88" y="6"/>
                </a:cxn>
                <a:cxn ang="0">
                  <a:pos x="88" y="35"/>
                </a:cxn>
                <a:cxn ang="0">
                  <a:pos x="80" y="31"/>
                </a:cxn>
                <a:cxn ang="0">
                  <a:pos x="72" y="28"/>
                </a:cxn>
                <a:cxn ang="0">
                  <a:pos x="63" y="26"/>
                </a:cxn>
                <a:cxn ang="0">
                  <a:pos x="54" y="25"/>
                </a:cxn>
                <a:cxn ang="0">
                  <a:pos x="39" y="30"/>
                </a:cxn>
                <a:cxn ang="0">
                  <a:pos x="33" y="41"/>
                </a:cxn>
                <a:cxn ang="0">
                  <a:pos x="34" y="48"/>
                </a:cxn>
                <a:cxn ang="0">
                  <a:pos x="39" y="53"/>
                </a:cxn>
                <a:cxn ang="0">
                  <a:pos x="46" y="58"/>
                </a:cxn>
                <a:cxn ang="0">
                  <a:pos x="58" y="63"/>
                </a:cxn>
                <a:cxn ang="0">
                  <a:pos x="73" y="70"/>
                </a:cxn>
                <a:cxn ang="0">
                  <a:pos x="85" y="79"/>
                </a:cxn>
                <a:cxn ang="0">
                  <a:pos x="93" y="91"/>
                </a:cxn>
                <a:cxn ang="0">
                  <a:pos x="95" y="106"/>
                </a:cxn>
              </a:cxnLst>
              <a:rect l="0" t="0" r="r" b="b"/>
              <a:pathLst>
                <a:path w="95" h="151">
                  <a:moveTo>
                    <a:pt x="95" y="106"/>
                  </a:moveTo>
                  <a:cubicBezTo>
                    <a:pt x="95" y="112"/>
                    <a:pt x="94" y="118"/>
                    <a:pt x="92" y="123"/>
                  </a:cubicBezTo>
                  <a:cubicBezTo>
                    <a:pt x="89" y="129"/>
                    <a:pt x="86" y="134"/>
                    <a:pt x="81" y="138"/>
                  </a:cubicBezTo>
                  <a:cubicBezTo>
                    <a:pt x="76" y="142"/>
                    <a:pt x="70" y="145"/>
                    <a:pt x="63" y="147"/>
                  </a:cubicBezTo>
                  <a:cubicBezTo>
                    <a:pt x="56" y="150"/>
                    <a:pt x="47" y="151"/>
                    <a:pt x="38" y="151"/>
                  </a:cubicBezTo>
                  <a:cubicBezTo>
                    <a:pt x="35" y="151"/>
                    <a:pt x="32" y="150"/>
                    <a:pt x="29" y="150"/>
                  </a:cubicBezTo>
                  <a:cubicBezTo>
                    <a:pt x="26" y="150"/>
                    <a:pt x="22" y="149"/>
                    <a:pt x="19" y="148"/>
                  </a:cubicBezTo>
                  <a:cubicBezTo>
                    <a:pt x="15" y="148"/>
                    <a:pt x="12" y="147"/>
                    <a:pt x="9" y="146"/>
                  </a:cubicBezTo>
                  <a:cubicBezTo>
                    <a:pt x="5" y="145"/>
                    <a:pt x="3" y="144"/>
                    <a:pt x="0" y="143"/>
                  </a:cubicBezTo>
                  <a:cubicBezTo>
                    <a:pt x="0" y="112"/>
                    <a:pt x="0" y="112"/>
                    <a:pt x="0" y="112"/>
                  </a:cubicBezTo>
                  <a:cubicBezTo>
                    <a:pt x="3" y="114"/>
                    <a:pt x="7" y="116"/>
                    <a:pt x="10" y="118"/>
                  </a:cubicBezTo>
                  <a:cubicBezTo>
                    <a:pt x="13" y="119"/>
                    <a:pt x="17" y="121"/>
                    <a:pt x="20" y="122"/>
                  </a:cubicBezTo>
                  <a:cubicBezTo>
                    <a:pt x="24" y="123"/>
                    <a:pt x="27" y="124"/>
                    <a:pt x="30" y="124"/>
                  </a:cubicBezTo>
                  <a:cubicBezTo>
                    <a:pt x="34" y="125"/>
                    <a:pt x="37" y="125"/>
                    <a:pt x="39" y="125"/>
                  </a:cubicBezTo>
                  <a:cubicBezTo>
                    <a:pt x="47" y="125"/>
                    <a:pt x="53" y="124"/>
                    <a:pt x="57" y="121"/>
                  </a:cubicBezTo>
                  <a:cubicBezTo>
                    <a:pt x="61" y="118"/>
                    <a:pt x="63" y="115"/>
                    <a:pt x="63" y="110"/>
                  </a:cubicBezTo>
                  <a:cubicBezTo>
                    <a:pt x="63" y="107"/>
                    <a:pt x="62" y="105"/>
                    <a:pt x="62" y="103"/>
                  </a:cubicBezTo>
                  <a:cubicBezTo>
                    <a:pt x="61" y="102"/>
                    <a:pt x="59" y="100"/>
                    <a:pt x="57" y="98"/>
                  </a:cubicBezTo>
                  <a:cubicBezTo>
                    <a:pt x="55" y="96"/>
                    <a:pt x="53" y="95"/>
                    <a:pt x="49" y="93"/>
                  </a:cubicBezTo>
                  <a:cubicBezTo>
                    <a:pt x="45" y="91"/>
                    <a:pt x="41" y="89"/>
                    <a:pt x="35" y="86"/>
                  </a:cubicBezTo>
                  <a:cubicBezTo>
                    <a:pt x="29" y="84"/>
                    <a:pt x="25" y="82"/>
                    <a:pt x="20" y="79"/>
                  </a:cubicBezTo>
                  <a:cubicBezTo>
                    <a:pt x="16" y="77"/>
                    <a:pt x="12" y="74"/>
                    <a:pt x="10" y="70"/>
                  </a:cubicBezTo>
                  <a:cubicBezTo>
                    <a:pt x="7" y="67"/>
                    <a:pt x="4" y="63"/>
                    <a:pt x="3" y="59"/>
                  </a:cubicBezTo>
                  <a:cubicBezTo>
                    <a:pt x="1" y="55"/>
                    <a:pt x="0" y="50"/>
                    <a:pt x="0" y="44"/>
                  </a:cubicBezTo>
                  <a:cubicBezTo>
                    <a:pt x="0" y="37"/>
                    <a:pt x="2" y="32"/>
                    <a:pt x="4" y="26"/>
                  </a:cubicBezTo>
                  <a:cubicBezTo>
                    <a:pt x="7" y="21"/>
                    <a:pt x="10" y="16"/>
                    <a:pt x="15" y="12"/>
                  </a:cubicBezTo>
                  <a:cubicBezTo>
                    <a:pt x="20" y="9"/>
                    <a:pt x="26" y="5"/>
                    <a:pt x="32" y="3"/>
                  </a:cubicBezTo>
                  <a:cubicBezTo>
                    <a:pt x="39" y="1"/>
                    <a:pt x="47" y="0"/>
                    <a:pt x="55" y="0"/>
                  </a:cubicBezTo>
                  <a:cubicBezTo>
                    <a:pt x="58" y="0"/>
                    <a:pt x="61" y="0"/>
                    <a:pt x="64" y="0"/>
                  </a:cubicBezTo>
                  <a:cubicBezTo>
                    <a:pt x="67" y="1"/>
                    <a:pt x="70" y="1"/>
                    <a:pt x="73" y="2"/>
                  </a:cubicBezTo>
                  <a:cubicBezTo>
                    <a:pt x="76" y="2"/>
                    <a:pt x="79" y="3"/>
                    <a:pt x="81" y="4"/>
                  </a:cubicBezTo>
                  <a:cubicBezTo>
                    <a:pt x="84" y="4"/>
                    <a:pt x="86" y="5"/>
                    <a:pt x="88" y="6"/>
                  </a:cubicBezTo>
                  <a:cubicBezTo>
                    <a:pt x="88" y="35"/>
                    <a:pt x="88" y="35"/>
                    <a:pt x="88" y="35"/>
                  </a:cubicBezTo>
                  <a:cubicBezTo>
                    <a:pt x="85" y="34"/>
                    <a:pt x="83" y="32"/>
                    <a:pt x="80" y="31"/>
                  </a:cubicBezTo>
                  <a:cubicBezTo>
                    <a:pt x="78" y="30"/>
                    <a:pt x="75" y="29"/>
                    <a:pt x="72" y="28"/>
                  </a:cubicBezTo>
                  <a:cubicBezTo>
                    <a:pt x="69" y="27"/>
                    <a:pt x="66" y="26"/>
                    <a:pt x="63" y="26"/>
                  </a:cubicBezTo>
                  <a:cubicBezTo>
                    <a:pt x="60" y="26"/>
                    <a:pt x="57" y="25"/>
                    <a:pt x="54" y="25"/>
                  </a:cubicBezTo>
                  <a:cubicBezTo>
                    <a:pt x="48" y="25"/>
                    <a:pt x="43" y="27"/>
                    <a:pt x="39" y="30"/>
                  </a:cubicBezTo>
                  <a:cubicBezTo>
                    <a:pt x="35" y="33"/>
                    <a:pt x="33" y="36"/>
                    <a:pt x="33" y="41"/>
                  </a:cubicBezTo>
                  <a:cubicBezTo>
                    <a:pt x="33" y="44"/>
                    <a:pt x="34" y="46"/>
                    <a:pt x="34" y="48"/>
                  </a:cubicBezTo>
                  <a:cubicBezTo>
                    <a:pt x="35" y="50"/>
                    <a:pt x="37" y="52"/>
                    <a:pt x="39" y="53"/>
                  </a:cubicBezTo>
                  <a:cubicBezTo>
                    <a:pt x="41" y="55"/>
                    <a:pt x="43" y="57"/>
                    <a:pt x="46" y="58"/>
                  </a:cubicBezTo>
                  <a:cubicBezTo>
                    <a:pt x="50" y="60"/>
                    <a:pt x="54" y="62"/>
                    <a:pt x="58" y="63"/>
                  </a:cubicBezTo>
                  <a:cubicBezTo>
                    <a:pt x="64" y="66"/>
                    <a:pt x="69" y="68"/>
                    <a:pt x="73" y="70"/>
                  </a:cubicBezTo>
                  <a:cubicBezTo>
                    <a:pt x="78" y="73"/>
                    <a:pt x="82" y="76"/>
                    <a:pt x="85" y="79"/>
                  </a:cubicBezTo>
                  <a:cubicBezTo>
                    <a:pt x="88" y="83"/>
                    <a:pt x="91" y="86"/>
                    <a:pt x="93" y="91"/>
                  </a:cubicBezTo>
                  <a:cubicBezTo>
                    <a:pt x="94" y="95"/>
                    <a:pt x="95" y="100"/>
                    <a:pt x="95" y="106"/>
                  </a:cubicBez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595" name="Freeform 26">
              <a:extLst>
                <a:ext uri="{FF2B5EF4-FFF2-40B4-BE49-F238E27FC236}">
                  <a16:creationId xmlns:a16="http://schemas.microsoft.com/office/drawing/2014/main" id="{9AE9876D-2021-4E49-8FB2-E5C553AC098E}"/>
                </a:ext>
              </a:extLst>
            </p:cNvPr>
            <p:cNvSpPr>
              <a:spLocks/>
            </p:cNvSpPr>
            <p:nvPr/>
          </p:nvSpPr>
          <p:spPr bwMode="black">
            <a:xfrm>
              <a:off x="10163311" y="6266051"/>
              <a:ext cx="103519" cy="121367"/>
            </a:xfrm>
            <a:custGeom>
              <a:avLst/>
              <a:gdLst/>
              <a:ahLst/>
              <a:cxnLst>
                <a:cxn ang="0">
                  <a:pos x="109" y="279"/>
                </a:cxn>
                <a:cxn ang="0">
                  <a:pos x="290" y="279"/>
                </a:cxn>
                <a:cxn ang="0">
                  <a:pos x="290" y="340"/>
                </a:cxn>
                <a:cxn ang="0">
                  <a:pos x="0" y="340"/>
                </a:cxn>
                <a:cxn ang="0">
                  <a:pos x="0" y="314"/>
                </a:cxn>
                <a:cxn ang="0">
                  <a:pos x="187" y="61"/>
                </a:cxn>
                <a:cxn ang="0">
                  <a:pos x="21" y="61"/>
                </a:cxn>
                <a:cxn ang="0">
                  <a:pos x="21" y="0"/>
                </a:cxn>
                <a:cxn ang="0">
                  <a:pos x="290" y="0"/>
                </a:cxn>
                <a:cxn ang="0">
                  <a:pos x="290" y="30"/>
                </a:cxn>
                <a:cxn ang="0">
                  <a:pos x="109" y="279"/>
                </a:cxn>
              </a:cxnLst>
              <a:rect l="0" t="0" r="r" b="b"/>
              <a:pathLst>
                <a:path w="290" h="340">
                  <a:moveTo>
                    <a:pt x="109" y="279"/>
                  </a:moveTo>
                  <a:lnTo>
                    <a:pt x="290" y="279"/>
                  </a:lnTo>
                  <a:lnTo>
                    <a:pt x="290" y="340"/>
                  </a:lnTo>
                  <a:lnTo>
                    <a:pt x="0" y="340"/>
                  </a:lnTo>
                  <a:lnTo>
                    <a:pt x="0" y="314"/>
                  </a:lnTo>
                  <a:lnTo>
                    <a:pt x="187" y="61"/>
                  </a:lnTo>
                  <a:lnTo>
                    <a:pt x="21" y="61"/>
                  </a:lnTo>
                  <a:lnTo>
                    <a:pt x="21" y="0"/>
                  </a:lnTo>
                  <a:lnTo>
                    <a:pt x="290" y="0"/>
                  </a:lnTo>
                  <a:lnTo>
                    <a:pt x="290" y="30"/>
                  </a:lnTo>
                  <a:lnTo>
                    <a:pt x="109" y="279"/>
                  </a:ln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596" name="Freeform 27">
              <a:extLst>
                <a:ext uri="{FF2B5EF4-FFF2-40B4-BE49-F238E27FC236}">
                  <a16:creationId xmlns:a16="http://schemas.microsoft.com/office/drawing/2014/main" id="{38CAB561-C81E-46FA-86A7-0004A3471772}"/>
                </a:ext>
              </a:extLst>
            </p:cNvPr>
            <p:cNvSpPr>
              <a:spLocks noEditPoints="1"/>
            </p:cNvSpPr>
            <p:nvPr/>
          </p:nvSpPr>
          <p:spPr bwMode="black">
            <a:xfrm>
              <a:off x="10276112" y="6215362"/>
              <a:ext cx="124937" cy="175269"/>
            </a:xfrm>
            <a:custGeom>
              <a:avLst/>
              <a:gdLst/>
              <a:ahLst/>
              <a:cxnLst>
                <a:cxn ang="0">
                  <a:pos x="143" y="163"/>
                </a:cxn>
                <a:cxn ang="0">
                  <a:pos x="104" y="202"/>
                </a:cxn>
                <a:cxn ang="0">
                  <a:pos x="43" y="202"/>
                </a:cxn>
                <a:cxn ang="0">
                  <a:pos x="5" y="164"/>
                </a:cxn>
                <a:cxn ang="0">
                  <a:pos x="6" y="101"/>
                </a:cxn>
                <a:cxn ang="0">
                  <a:pos x="46" y="62"/>
                </a:cxn>
                <a:cxn ang="0">
                  <a:pos x="107" y="62"/>
                </a:cxn>
                <a:cxn ang="0">
                  <a:pos x="144" y="101"/>
                </a:cxn>
                <a:cxn ang="0">
                  <a:pos x="62" y="17"/>
                </a:cxn>
                <a:cxn ang="0">
                  <a:pos x="57" y="28"/>
                </a:cxn>
                <a:cxn ang="0">
                  <a:pos x="45" y="33"/>
                </a:cxn>
                <a:cxn ang="0">
                  <a:pos x="32" y="28"/>
                </a:cxn>
                <a:cxn ang="0">
                  <a:pos x="27" y="17"/>
                </a:cxn>
                <a:cxn ang="0">
                  <a:pos x="32" y="5"/>
                </a:cxn>
                <a:cxn ang="0">
                  <a:pos x="45" y="0"/>
                </a:cxn>
                <a:cxn ang="0">
                  <a:pos x="57" y="5"/>
                </a:cxn>
                <a:cxn ang="0">
                  <a:pos x="62" y="17"/>
                </a:cxn>
                <a:cxn ang="0">
                  <a:pos x="104" y="96"/>
                </a:cxn>
                <a:cxn ang="0">
                  <a:pos x="59" y="86"/>
                </a:cxn>
                <a:cxn ang="0">
                  <a:pos x="37" y="111"/>
                </a:cxn>
                <a:cxn ang="0">
                  <a:pos x="37" y="154"/>
                </a:cxn>
                <a:cxn ang="0">
                  <a:pos x="59" y="178"/>
                </a:cxn>
                <a:cxn ang="0">
                  <a:pos x="105" y="169"/>
                </a:cxn>
                <a:cxn ang="0">
                  <a:pos x="121" y="17"/>
                </a:cxn>
                <a:cxn ang="0">
                  <a:pos x="116" y="28"/>
                </a:cxn>
                <a:cxn ang="0">
                  <a:pos x="104" y="33"/>
                </a:cxn>
                <a:cxn ang="0">
                  <a:pos x="91" y="28"/>
                </a:cxn>
                <a:cxn ang="0">
                  <a:pos x="87" y="17"/>
                </a:cxn>
                <a:cxn ang="0">
                  <a:pos x="92" y="5"/>
                </a:cxn>
                <a:cxn ang="0">
                  <a:pos x="104" y="0"/>
                </a:cxn>
                <a:cxn ang="0">
                  <a:pos x="116" y="5"/>
                </a:cxn>
                <a:cxn ang="0">
                  <a:pos x="121" y="17"/>
                </a:cxn>
              </a:cxnLst>
              <a:rect l="0" t="0" r="r" b="b"/>
              <a:pathLst>
                <a:path w="148" h="208">
                  <a:moveTo>
                    <a:pt x="148" y="131"/>
                  </a:moveTo>
                  <a:cubicBezTo>
                    <a:pt x="148" y="143"/>
                    <a:pt x="146" y="153"/>
                    <a:pt x="143" y="163"/>
                  </a:cubicBezTo>
                  <a:cubicBezTo>
                    <a:pt x="139" y="172"/>
                    <a:pt x="134" y="181"/>
                    <a:pt x="128" y="187"/>
                  </a:cubicBezTo>
                  <a:cubicBezTo>
                    <a:pt x="121" y="194"/>
                    <a:pt x="113" y="199"/>
                    <a:pt x="104" y="202"/>
                  </a:cubicBezTo>
                  <a:cubicBezTo>
                    <a:pt x="95" y="206"/>
                    <a:pt x="84" y="208"/>
                    <a:pt x="73" y="208"/>
                  </a:cubicBezTo>
                  <a:cubicBezTo>
                    <a:pt x="62" y="208"/>
                    <a:pt x="52" y="206"/>
                    <a:pt x="43" y="202"/>
                  </a:cubicBezTo>
                  <a:cubicBezTo>
                    <a:pt x="34" y="199"/>
                    <a:pt x="26" y="194"/>
                    <a:pt x="20" y="188"/>
                  </a:cubicBezTo>
                  <a:cubicBezTo>
                    <a:pt x="14" y="181"/>
                    <a:pt x="9" y="174"/>
                    <a:pt x="5" y="164"/>
                  </a:cubicBezTo>
                  <a:cubicBezTo>
                    <a:pt x="2" y="155"/>
                    <a:pt x="0" y="145"/>
                    <a:pt x="0" y="134"/>
                  </a:cubicBezTo>
                  <a:cubicBezTo>
                    <a:pt x="0" y="121"/>
                    <a:pt x="2" y="110"/>
                    <a:pt x="6" y="101"/>
                  </a:cubicBezTo>
                  <a:cubicBezTo>
                    <a:pt x="10" y="91"/>
                    <a:pt x="15" y="83"/>
                    <a:pt x="22" y="76"/>
                  </a:cubicBezTo>
                  <a:cubicBezTo>
                    <a:pt x="28" y="70"/>
                    <a:pt x="36" y="65"/>
                    <a:pt x="46" y="62"/>
                  </a:cubicBezTo>
                  <a:cubicBezTo>
                    <a:pt x="55" y="58"/>
                    <a:pt x="65" y="57"/>
                    <a:pt x="77" y="57"/>
                  </a:cubicBezTo>
                  <a:cubicBezTo>
                    <a:pt x="88" y="57"/>
                    <a:pt x="99" y="59"/>
                    <a:pt x="107" y="62"/>
                  </a:cubicBezTo>
                  <a:cubicBezTo>
                    <a:pt x="116" y="66"/>
                    <a:pt x="124" y="71"/>
                    <a:pt x="130" y="77"/>
                  </a:cubicBezTo>
                  <a:cubicBezTo>
                    <a:pt x="136" y="84"/>
                    <a:pt x="141" y="92"/>
                    <a:pt x="144" y="101"/>
                  </a:cubicBezTo>
                  <a:cubicBezTo>
                    <a:pt x="147" y="110"/>
                    <a:pt x="148" y="120"/>
                    <a:pt x="148" y="131"/>
                  </a:cubicBezTo>
                  <a:close/>
                  <a:moveTo>
                    <a:pt x="62" y="17"/>
                  </a:moveTo>
                  <a:cubicBezTo>
                    <a:pt x="62" y="19"/>
                    <a:pt x="61" y="21"/>
                    <a:pt x="61" y="23"/>
                  </a:cubicBezTo>
                  <a:cubicBezTo>
                    <a:pt x="60" y="25"/>
                    <a:pt x="59" y="27"/>
                    <a:pt x="57" y="28"/>
                  </a:cubicBezTo>
                  <a:cubicBezTo>
                    <a:pt x="56" y="30"/>
                    <a:pt x="54" y="31"/>
                    <a:pt x="52" y="32"/>
                  </a:cubicBezTo>
                  <a:cubicBezTo>
                    <a:pt x="49" y="33"/>
                    <a:pt x="47" y="33"/>
                    <a:pt x="45" y="33"/>
                  </a:cubicBezTo>
                  <a:cubicBezTo>
                    <a:pt x="42" y="33"/>
                    <a:pt x="40" y="33"/>
                    <a:pt x="38" y="32"/>
                  </a:cubicBezTo>
                  <a:cubicBezTo>
                    <a:pt x="36" y="31"/>
                    <a:pt x="34" y="30"/>
                    <a:pt x="32" y="28"/>
                  </a:cubicBezTo>
                  <a:cubicBezTo>
                    <a:pt x="31" y="27"/>
                    <a:pt x="29" y="25"/>
                    <a:pt x="28" y="23"/>
                  </a:cubicBezTo>
                  <a:cubicBezTo>
                    <a:pt x="28" y="21"/>
                    <a:pt x="27" y="19"/>
                    <a:pt x="27" y="17"/>
                  </a:cubicBezTo>
                  <a:cubicBezTo>
                    <a:pt x="27" y="14"/>
                    <a:pt x="28" y="12"/>
                    <a:pt x="28" y="10"/>
                  </a:cubicBezTo>
                  <a:cubicBezTo>
                    <a:pt x="29" y="8"/>
                    <a:pt x="31" y="6"/>
                    <a:pt x="32" y="5"/>
                  </a:cubicBezTo>
                  <a:cubicBezTo>
                    <a:pt x="34" y="3"/>
                    <a:pt x="36" y="2"/>
                    <a:pt x="38" y="1"/>
                  </a:cubicBezTo>
                  <a:cubicBezTo>
                    <a:pt x="40" y="0"/>
                    <a:pt x="42" y="0"/>
                    <a:pt x="45" y="0"/>
                  </a:cubicBezTo>
                  <a:cubicBezTo>
                    <a:pt x="47" y="0"/>
                    <a:pt x="49" y="0"/>
                    <a:pt x="51" y="1"/>
                  </a:cubicBezTo>
                  <a:cubicBezTo>
                    <a:pt x="54" y="2"/>
                    <a:pt x="55" y="3"/>
                    <a:pt x="57" y="5"/>
                  </a:cubicBezTo>
                  <a:cubicBezTo>
                    <a:pt x="58" y="6"/>
                    <a:pt x="60" y="8"/>
                    <a:pt x="61" y="10"/>
                  </a:cubicBezTo>
                  <a:cubicBezTo>
                    <a:pt x="61" y="12"/>
                    <a:pt x="62" y="14"/>
                    <a:pt x="62" y="17"/>
                  </a:cubicBezTo>
                  <a:close/>
                  <a:moveTo>
                    <a:pt x="115" y="132"/>
                  </a:moveTo>
                  <a:cubicBezTo>
                    <a:pt x="115" y="116"/>
                    <a:pt x="111" y="104"/>
                    <a:pt x="104" y="96"/>
                  </a:cubicBezTo>
                  <a:cubicBezTo>
                    <a:pt x="97" y="88"/>
                    <a:pt x="87" y="83"/>
                    <a:pt x="75" y="83"/>
                  </a:cubicBezTo>
                  <a:cubicBezTo>
                    <a:pt x="69" y="83"/>
                    <a:pt x="64" y="84"/>
                    <a:pt x="59" y="86"/>
                  </a:cubicBezTo>
                  <a:cubicBezTo>
                    <a:pt x="54" y="88"/>
                    <a:pt x="49" y="91"/>
                    <a:pt x="46" y="95"/>
                  </a:cubicBezTo>
                  <a:cubicBezTo>
                    <a:pt x="42" y="99"/>
                    <a:pt x="39" y="105"/>
                    <a:pt x="37" y="111"/>
                  </a:cubicBezTo>
                  <a:cubicBezTo>
                    <a:pt x="35" y="117"/>
                    <a:pt x="34" y="124"/>
                    <a:pt x="34" y="133"/>
                  </a:cubicBezTo>
                  <a:cubicBezTo>
                    <a:pt x="34" y="141"/>
                    <a:pt x="35" y="148"/>
                    <a:pt x="37" y="154"/>
                  </a:cubicBezTo>
                  <a:cubicBezTo>
                    <a:pt x="39" y="160"/>
                    <a:pt x="42" y="165"/>
                    <a:pt x="46" y="169"/>
                  </a:cubicBezTo>
                  <a:cubicBezTo>
                    <a:pt x="49" y="173"/>
                    <a:pt x="54" y="176"/>
                    <a:pt x="59" y="178"/>
                  </a:cubicBezTo>
                  <a:cubicBezTo>
                    <a:pt x="64" y="180"/>
                    <a:pt x="69" y="181"/>
                    <a:pt x="75" y="181"/>
                  </a:cubicBezTo>
                  <a:cubicBezTo>
                    <a:pt x="88" y="181"/>
                    <a:pt x="98" y="177"/>
                    <a:pt x="105" y="169"/>
                  </a:cubicBezTo>
                  <a:cubicBezTo>
                    <a:pt x="111" y="160"/>
                    <a:pt x="115" y="148"/>
                    <a:pt x="115" y="132"/>
                  </a:cubicBezTo>
                  <a:close/>
                  <a:moveTo>
                    <a:pt x="121" y="17"/>
                  </a:moveTo>
                  <a:cubicBezTo>
                    <a:pt x="121" y="19"/>
                    <a:pt x="121" y="21"/>
                    <a:pt x="120" y="23"/>
                  </a:cubicBezTo>
                  <a:cubicBezTo>
                    <a:pt x="119" y="25"/>
                    <a:pt x="118" y="27"/>
                    <a:pt x="116" y="28"/>
                  </a:cubicBezTo>
                  <a:cubicBezTo>
                    <a:pt x="115" y="30"/>
                    <a:pt x="113" y="31"/>
                    <a:pt x="111" y="32"/>
                  </a:cubicBezTo>
                  <a:cubicBezTo>
                    <a:pt x="109" y="33"/>
                    <a:pt x="106" y="33"/>
                    <a:pt x="104" y="33"/>
                  </a:cubicBezTo>
                  <a:cubicBezTo>
                    <a:pt x="101" y="33"/>
                    <a:pt x="99" y="33"/>
                    <a:pt x="97" y="32"/>
                  </a:cubicBezTo>
                  <a:cubicBezTo>
                    <a:pt x="95" y="31"/>
                    <a:pt x="93" y="30"/>
                    <a:pt x="91" y="28"/>
                  </a:cubicBezTo>
                  <a:cubicBezTo>
                    <a:pt x="90" y="27"/>
                    <a:pt x="89" y="25"/>
                    <a:pt x="88" y="23"/>
                  </a:cubicBezTo>
                  <a:cubicBezTo>
                    <a:pt x="87" y="21"/>
                    <a:pt x="87" y="19"/>
                    <a:pt x="87" y="17"/>
                  </a:cubicBezTo>
                  <a:cubicBezTo>
                    <a:pt x="87" y="14"/>
                    <a:pt x="87" y="12"/>
                    <a:pt x="88" y="10"/>
                  </a:cubicBezTo>
                  <a:cubicBezTo>
                    <a:pt x="89" y="8"/>
                    <a:pt x="90" y="6"/>
                    <a:pt x="92" y="5"/>
                  </a:cubicBezTo>
                  <a:cubicBezTo>
                    <a:pt x="93" y="3"/>
                    <a:pt x="95" y="2"/>
                    <a:pt x="97" y="1"/>
                  </a:cubicBezTo>
                  <a:cubicBezTo>
                    <a:pt x="99" y="0"/>
                    <a:pt x="101" y="0"/>
                    <a:pt x="104" y="0"/>
                  </a:cubicBezTo>
                  <a:cubicBezTo>
                    <a:pt x="106" y="0"/>
                    <a:pt x="109" y="0"/>
                    <a:pt x="111" y="1"/>
                  </a:cubicBezTo>
                  <a:cubicBezTo>
                    <a:pt x="113" y="2"/>
                    <a:pt x="115" y="3"/>
                    <a:pt x="116" y="5"/>
                  </a:cubicBezTo>
                  <a:cubicBezTo>
                    <a:pt x="118" y="6"/>
                    <a:pt x="119" y="8"/>
                    <a:pt x="120" y="10"/>
                  </a:cubicBezTo>
                  <a:cubicBezTo>
                    <a:pt x="121" y="12"/>
                    <a:pt x="121" y="14"/>
                    <a:pt x="121" y="17"/>
                  </a:cubicBez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597" name="Freeform 28">
              <a:extLst>
                <a:ext uri="{FF2B5EF4-FFF2-40B4-BE49-F238E27FC236}">
                  <a16:creationId xmlns:a16="http://schemas.microsoft.com/office/drawing/2014/main" id="{9FCAE7C4-5AB3-4024-849D-77E23AD9C0DF}"/>
                </a:ext>
              </a:extLst>
            </p:cNvPr>
            <p:cNvSpPr>
              <a:spLocks/>
            </p:cNvSpPr>
            <p:nvPr/>
          </p:nvSpPr>
          <p:spPr bwMode="black">
            <a:xfrm>
              <a:off x="10424608" y="6263552"/>
              <a:ext cx="107803" cy="123866"/>
            </a:xfrm>
            <a:custGeom>
              <a:avLst/>
              <a:gdLst/>
              <a:ahLst/>
              <a:cxnLst>
                <a:cxn ang="0">
                  <a:pos x="95" y="147"/>
                </a:cxn>
                <a:cxn ang="0">
                  <a:pos x="95" y="66"/>
                </a:cxn>
                <a:cxn ang="0">
                  <a:pos x="89" y="36"/>
                </a:cxn>
                <a:cxn ang="0">
                  <a:pos x="67" y="26"/>
                </a:cxn>
                <a:cxn ang="0">
                  <a:pos x="53" y="29"/>
                </a:cxn>
                <a:cxn ang="0">
                  <a:pos x="42" y="37"/>
                </a:cxn>
                <a:cxn ang="0">
                  <a:pos x="35" y="50"/>
                </a:cxn>
                <a:cxn ang="0">
                  <a:pos x="33" y="65"/>
                </a:cxn>
                <a:cxn ang="0">
                  <a:pos x="33" y="147"/>
                </a:cxn>
                <a:cxn ang="0">
                  <a:pos x="0" y="147"/>
                </a:cxn>
                <a:cxn ang="0">
                  <a:pos x="0" y="3"/>
                </a:cxn>
                <a:cxn ang="0">
                  <a:pos x="33" y="3"/>
                </a:cxn>
                <a:cxn ang="0">
                  <a:pos x="33" y="26"/>
                </a:cxn>
                <a:cxn ang="0">
                  <a:pos x="33" y="26"/>
                </a:cxn>
                <a:cxn ang="0">
                  <a:pos x="54" y="6"/>
                </a:cxn>
                <a:cxn ang="0">
                  <a:pos x="80" y="0"/>
                </a:cxn>
                <a:cxn ang="0">
                  <a:pos x="115" y="14"/>
                </a:cxn>
                <a:cxn ang="0">
                  <a:pos x="128" y="59"/>
                </a:cxn>
                <a:cxn ang="0">
                  <a:pos x="128" y="147"/>
                </a:cxn>
                <a:cxn ang="0">
                  <a:pos x="95" y="147"/>
                </a:cxn>
              </a:cxnLst>
              <a:rect l="0" t="0" r="r" b="b"/>
              <a:pathLst>
                <a:path w="128" h="147">
                  <a:moveTo>
                    <a:pt x="95" y="147"/>
                  </a:moveTo>
                  <a:cubicBezTo>
                    <a:pt x="95" y="66"/>
                    <a:pt x="95" y="66"/>
                    <a:pt x="95" y="66"/>
                  </a:cubicBezTo>
                  <a:cubicBezTo>
                    <a:pt x="95" y="53"/>
                    <a:pt x="93" y="43"/>
                    <a:pt x="89" y="36"/>
                  </a:cubicBezTo>
                  <a:cubicBezTo>
                    <a:pt x="84" y="30"/>
                    <a:pt x="77" y="26"/>
                    <a:pt x="67" y="26"/>
                  </a:cubicBezTo>
                  <a:cubicBezTo>
                    <a:pt x="62" y="26"/>
                    <a:pt x="57" y="27"/>
                    <a:pt x="53" y="29"/>
                  </a:cubicBezTo>
                  <a:cubicBezTo>
                    <a:pt x="49" y="31"/>
                    <a:pt x="45" y="34"/>
                    <a:pt x="42" y="37"/>
                  </a:cubicBezTo>
                  <a:cubicBezTo>
                    <a:pt x="39" y="41"/>
                    <a:pt x="37" y="45"/>
                    <a:pt x="35" y="50"/>
                  </a:cubicBezTo>
                  <a:cubicBezTo>
                    <a:pt x="34" y="54"/>
                    <a:pt x="33" y="60"/>
                    <a:pt x="33" y="65"/>
                  </a:cubicBezTo>
                  <a:cubicBezTo>
                    <a:pt x="33" y="147"/>
                    <a:pt x="33" y="147"/>
                    <a:pt x="33" y="147"/>
                  </a:cubicBezTo>
                  <a:cubicBezTo>
                    <a:pt x="0" y="147"/>
                    <a:pt x="0" y="147"/>
                    <a:pt x="0" y="147"/>
                  </a:cubicBezTo>
                  <a:cubicBezTo>
                    <a:pt x="0" y="3"/>
                    <a:pt x="0" y="3"/>
                    <a:pt x="0" y="3"/>
                  </a:cubicBezTo>
                  <a:cubicBezTo>
                    <a:pt x="33" y="3"/>
                    <a:pt x="33" y="3"/>
                    <a:pt x="33" y="3"/>
                  </a:cubicBezTo>
                  <a:cubicBezTo>
                    <a:pt x="33" y="26"/>
                    <a:pt x="33" y="26"/>
                    <a:pt x="33" y="26"/>
                  </a:cubicBezTo>
                  <a:cubicBezTo>
                    <a:pt x="33" y="26"/>
                    <a:pt x="33" y="26"/>
                    <a:pt x="33" y="26"/>
                  </a:cubicBezTo>
                  <a:cubicBezTo>
                    <a:pt x="39" y="17"/>
                    <a:pt x="46" y="10"/>
                    <a:pt x="54" y="6"/>
                  </a:cubicBezTo>
                  <a:cubicBezTo>
                    <a:pt x="61" y="2"/>
                    <a:pt x="70" y="0"/>
                    <a:pt x="80" y="0"/>
                  </a:cubicBezTo>
                  <a:cubicBezTo>
                    <a:pt x="95" y="0"/>
                    <a:pt x="107" y="5"/>
                    <a:pt x="115" y="14"/>
                  </a:cubicBezTo>
                  <a:cubicBezTo>
                    <a:pt x="124" y="24"/>
                    <a:pt x="128" y="39"/>
                    <a:pt x="128" y="59"/>
                  </a:cubicBezTo>
                  <a:cubicBezTo>
                    <a:pt x="128" y="147"/>
                    <a:pt x="128" y="147"/>
                    <a:pt x="128" y="147"/>
                  </a:cubicBezTo>
                  <a:lnTo>
                    <a:pt x="95" y="147"/>
                  </a:ln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598" name="Freeform 29">
              <a:extLst>
                <a:ext uri="{FF2B5EF4-FFF2-40B4-BE49-F238E27FC236}">
                  <a16:creationId xmlns:a16="http://schemas.microsoft.com/office/drawing/2014/main" id="{387A51EE-A59F-4EAD-9841-CDE433663E19}"/>
                </a:ext>
              </a:extLst>
            </p:cNvPr>
            <p:cNvSpPr>
              <a:spLocks noEditPoints="1"/>
            </p:cNvSpPr>
            <p:nvPr/>
          </p:nvSpPr>
          <p:spPr bwMode="black">
            <a:xfrm>
              <a:off x="10552761" y="6215358"/>
              <a:ext cx="124937" cy="175269"/>
            </a:xfrm>
            <a:custGeom>
              <a:avLst/>
              <a:gdLst/>
              <a:ahLst/>
              <a:cxnLst>
                <a:cxn ang="0">
                  <a:pos x="142" y="163"/>
                </a:cxn>
                <a:cxn ang="0">
                  <a:pos x="103" y="202"/>
                </a:cxn>
                <a:cxn ang="0">
                  <a:pos x="42" y="202"/>
                </a:cxn>
                <a:cxn ang="0">
                  <a:pos x="5" y="164"/>
                </a:cxn>
                <a:cxn ang="0">
                  <a:pos x="5" y="101"/>
                </a:cxn>
                <a:cxn ang="0">
                  <a:pos x="45" y="62"/>
                </a:cxn>
                <a:cxn ang="0">
                  <a:pos x="107" y="62"/>
                </a:cxn>
                <a:cxn ang="0">
                  <a:pos x="143" y="101"/>
                </a:cxn>
                <a:cxn ang="0">
                  <a:pos x="61" y="17"/>
                </a:cxn>
                <a:cxn ang="0">
                  <a:pos x="56" y="28"/>
                </a:cxn>
                <a:cxn ang="0">
                  <a:pos x="44" y="33"/>
                </a:cxn>
                <a:cxn ang="0">
                  <a:pos x="31" y="28"/>
                </a:cxn>
                <a:cxn ang="0">
                  <a:pos x="26" y="17"/>
                </a:cxn>
                <a:cxn ang="0">
                  <a:pos x="31" y="5"/>
                </a:cxn>
                <a:cxn ang="0">
                  <a:pos x="44" y="0"/>
                </a:cxn>
                <a:cxn ang="0">
                  <a:pos x="56" y="5"/>
                </a:cxn>
                <a:cxn ang="0">
                  <a:pos x="61" y="17"/>
                </a:cxn>
                <a:cxn ang="0">
                  <a:pos x="103" y="96"/>
                </a:cxn>
                <a:cxn ang="0">
                  <a:pos x="58" y="86"/>
                </a:cxn>
                <a:cxn ang="0">
                  <a:pos x="37" y="111"/>
                </a:cxn>
                <a:cxn ang="0">
                  <a:pos x="36" y="154"/>
                </a:cxn>
                <a:cxn ang="0">
                  <a:pos x="58" y="178"/>
                </a:cxn>
                <a:cxn ang="0">
                  <a:pos x="104" y="169"/>
                </a:cxn>
                <a:cxn ang="0">
                  <a:pos x="121" y="17"/>
                </a:cxn>
                <a:cxn ang="0">
                  <a:pos x="116" y="28"/>
                </a:cxn>
                <a:cxn ang="0">
                  <a:pos x="103" y="33"/>
                </a:cxn>
                <a:cxn ang="0">
                  <a:pos x="91" y="28"/>
                </a:cxn>
                <a:cxn ang="0">
                  <a:pos x="86" y="17"/>
                </a:cxn>
                <a:cxn ang="0">
                  <a:pos x="91" y="5"/>
                </a:cxn>
                <a:cxn ang="0">
                  <a:pos x="103" y="0"/>
                </a:cxn>
                <a:cxn ang="0">
                  <a:pos x="116" y="5"/>
                </a:cxn>
                <a:cxn ang="0">
                  <a:pos x="121" y="17"/>
                </a:cxn>
              </a:cxnLst>
              <a:rect l="0" t="0" r="r" b="b"/>
              <a:pathLst>
                <a:path w="148" h="208">
                  <a:moveTo>
                    <a:pt x="148" y="131"/>
                  </a:moveTo>
                  <a:cubicBezTo>
                    <a:pt x="148" y="143"/>
                    <a:pt x="146" y="153"/>
                    <a:pt x="142" y="163"/>
                  </a:cubicBezTo>
                  <a:cubicBezTo>
                    <a:pt x="139" y="172"/>
                    <a:pt x="134" y="181"/>
                    <a:pt x="127" y="187"/>
                  </a:cubicBezTo>
                  <a:cubicBezTo>
                    <a:pt x="120" y="194"/>
                    <a:pt x="113" y="199"/>
                    <a:pt x="103" y="202"/>
                  </a:cubicBezTo>
                  <a:cubicBezTo>
                    <a:pt x="94" y="206"/>
                    <a:pt x="84" y="208"/>
                    <a:pt x="72" y="208"/>
                  </a:cubicBezTo>
                  <a:cubicBezTo>
                    <a:pt x="61" y="208"/>
                    <a:pt x="51" y="206"/>
                    <a:pt x="42" y="202"/>
                  </a:cubicBezTo>
                  <a:cubicBezTo>
                    <a:pt x="33" y="199"/>
                    <a:pt x="26" y="194"/>
                    <a:pt x="19" y="188"/>
                  </a:cubicBezTo>
                  <a:cubicBezTo>
                    <a:pt x="13" y="181"/>
                    <a:pt x="8" y="174"/>
                    <a:pt x="5" y="164"/>
                  </a:cubicBezTo>
                  <a:cubicBezTo>
                    <a:pt x="1" y="155"/>
                    <a:pt x="0" y="145"/>
                    <a:pt x="0" y="134"/>
                  </a:cubicBezTo>
                  <a:cubicBezTo>
                    <a:pt x="0" y="121"/>
                    <a:pt x="2" y="110"/>
                    <a:pt x="5" y="101"/>
                  </a:cubicBezTo>
                  <a:cubicBezTo>
                    <a:pt x="9" y="91"/>
                    <a:pt x="14" y="83"/>
                    <a:pt x="21" y="76"/>
                  </a:cubicBezTo>
                  <a:cubicBezTo>
                    <a:pt x="28" y="70"/>
                    <a:pt x="36" y="65"/>
                    <a:pt x="45" y="62"/>
                  </a:cubicBezTo>
                  <a:cubicBezTo>
                    <a:pt x="54" y="58"/>
                    <a:pt x="65" y="57"/>
                    <a:pt x="76" y="57"/>
                  </a:cubicBezTo>
                  <a:cubicBezTo>
                    <a:pt x="88" y="57"/>
                    <a:pt x="98" y="59"/>
                    <a:pt x="107" y="62"/>
                  </a:cubicBezTo>
                  <a:cubicBezTo>
                    <a:pt x="116" y="66"/>
                    <a:pt x="123" y="71"/>
                    <a:pt x="129" y="77"/>
                  </a:cubicBezTo>
                  <a:cubicBezTo>
                    <a:pt x="135" y="84"/>
                    <a:pt x="140" y="92"/>
                    <a:pt x="143" y="101"/>
                  </a:cubicBezTo>
                  <a:cubicBezTo>
                    <a:pt x="146" y="110"/>
                    <a:pt x="148" y="120"/>
                    <a:pt x="148" y="131"/>
                  </a:cubicBezTo>
                  <a:close/>
                  <a:moveTo>
                    <a:pt x="61" y="17"/>
                  </a:moveTo>
                  <a:cubicBezTo>
                    <a:pt x="61" y="19"/>
                    <a:pt x="61" y="21"/>
                    <a:pt x="60" y="23"/>
                  </a:cubicBezTo>
                  <a:cubicBezTo>
                    <a:pt x="59" y="25"/>
                    <a:pt x="58" y="27"/>
                    <a:pt x="56" y="28"/>
                  </a:cubicBezTo>
                  <a:cubicBezTo>
                    <a:pt x="55" y="30"/>
                    <a:pt x="53" y="31"/>
                    <a:pt x="51" y="32"/>
                  </a:cubicBezTo>
                  <a:cubicBezTo>
                    <a:pt x="49" y="33"/>
                    <a:pt x="47" y="33"/>
                    <a:pt x="44" y="33"/>
                  </a:cubicBezTo>
                  <a:cubicBezTo>
                    <a:pt x="41" y="33"/>
                    <a:pt x="39" y="33"/>
                    <a:pt x="37" y="32"/>
                  </a:cubicBezTo>
                  <a:cubicBezTo>
                    <a:pt x="35" y="31"/>
                    <a:pt x="33" y="30"/>
                    <a:pt x="31" y="28"/>
                  </a:cubicBezTo>
                  <a:cubicBezTo>
                    <a:pt x="30" y="27"/>
                    <a:pt x="29" y="25"/>
                    <a:pt x="28" y="23"/>
                  </a:cubicBezTo>
                  <a:cubicBezTo>
                    <a:pt x="27" y="21"/>
                    <a:pt x="26" y="19"/>
                    <a:pt x="26" y="17"/>
                  </a:cubicBezTo>
                  <a:cubicBezTo>
                    <a:pt x="26" y="14"/>
                    <a:pt x="27" y="12"/>
                    <a:pt x="28" y="10"/>
                  </a:cubicBezTo>
                  <a:cubicBezTo>
                    <a:pt x="29" y="8"/>
                    <a:pt x="30" y="6"/>
                    <a:pt x="31" y="5"/>
                  </a:cubicBezTo>
                  <a:cubicBezTo>
                    <a:pt x="33" y="3"/>
                    <a:pt x="35" y="2"/>
                    <a:pt x="37" y="1"/>
                  </a:cubicBezTo>
                  <a:cubicBezTo>
                    <a:pt x="39" y="0"/>
                    <a:pt x="41" y="0"/>
                    <a:pt x="44" y="0"/>
                  </a:cubicBezTo>
                  <a:cubicBezTo>
                    <a:pt x="46" y="0"/>
                    <a:pt x="49" y="0"/>
                    <a:pt x="51" y="1"/>
                  </a:cubicBezTo>
                  <a:cubicBezTo>
                    <a:pt x="53" y="2"/>
                    <a:pt x="55" y="3"/>
                    <a:pt x="56" y="5"/>
                  </a:cubicBezTo>
                  <a:cubicBezTo>
                    <a:pt x="58" y="6"/>
                    <a:pt x="59" y="8"/>
                    <a:pt x="60" y="10"/>
                  </a:cubicBezTo>
                  <a:cubicBezTo>
                    <a:pt x="61" y="12"/>
                    <a:pt x="61" y="14"/>
                    <a:pt x="61" y="17"/>
                  </a:cubicBezTo>
                  <a:close/>
                  <a:moveTo>
                    <a:pt x="114" y="132"/>
                  </a:moveTo>
                  <a:cubicBezTo>
                    <a:pt x="114" y="116"/>
                    <a:pt x="110" y="104"/>
                    <a:pt x="103" y="96"/>
                  </a:cubicBezTo>
                  <a:cubicBezTo>
                    <a:pt x="96" y="88"/>
                    <a:pt x="87" y="83"/>
                    <a:pt x="74" y="83"/>
                  </a:cubicBezTo>
                  <a:cubicBezTo>
                    <a:pt x="68" y="83"/>
                    <a:pt x="63" y="84"/>
                    <a:pt x="58" y="86"/>
                  </a:cubicBezTo>
                  <a:cubicBezTo>
                    <a:pt x="53" y="88"/>
                    <a:pt x="49" y="91"/>
                    <a:pt x="45" y="95"/>
                  </a:cubicBezTo>
                  <a:cubicBezTo>
                    <a:pt x="41" y="99"/>
                    <a:pt x="39" y="105"/>
                    <a:pt x="37" y="111"/>
                  </a:cubicBezTo>
                  <a:cubicBezTo>
                    <a:pt x="34" y="117"/>
                    <a:pt x="33" y="124"/>
                    <a:pt x="33" y="133"/>
                  </a:cubicBezTo>
                  <a:cubicBezTo>
                    <a:pt x="33" y="141"/>
                    <a:pt x="34" y="148"/>
                    <a:pt x="36" y="154"/>
                  </a:cubicBezTo>
                  <a:cubicBezTo>
                    <a:pt x="38" y="160"/>
                    <a:pt x="41" y="165"/>
                    <a:pt x="45" y="169"/>
                  </a:cubicBezTo>
                  <a:cubicBezTo>
                    <a:pt x="49" y="173"/>
                    <a:pt x="53" y="176"/>
                    <a:pt x="58" y="178"/>
                  </a:cubicBezTo>
                  <a:cubicBezTo>
                    <a:pt x="63" y="180"/>
                    <a:pt x="68" y="181"/>
                    <a:pt x="74" y="181"/>
                  </a:cubicBezTo>
                  <a:cubicBezTo>
                    <a:pt x="87" y="181"/>
                    <a:pt x="97" y="177"/>
                    <a:pt x="104" y="169"/>
                  </a:cubicBezTo>
                  <a:cubicBezTo>
                    <a:pt x="111" y="160"/>
                    <a:pt x="114" y="148"/>
                    <a:pt x="114" y="132"/>
                  </a:cubicBezTo>
                  <a:close/>
                  <a:moveTo>
                    <a:pt x="121" y="17"/>
                  </a:moveTo>
                  <a:cubicBezTo>
                    <a:pt x="121" y="19"/>
                    <a:pt x="120" y="21"/>
                    <a:pt x="119" y="23"/>
                  </a:cubicBezTo>
                  <a:cubicBezTo>
                    <a:pt x="119" y="25"/>
                    <a:pt x="117" y="27"/>
                    <a:pt x="116" y="28"/>
                  </a:cubicBezTo>
                  <a:cubicBezTo>
                    <a:pt x="114" y="30"/>
                    <a:pt x="112" y="31"/>
                    <a:pt x="110" y="32"/>
                  </a:cubicBezTo>
                  <a:cubicBezTo>
                    <a:pt x="108" y="33"/>
                    <a:pt x="106" y="33"/>
                    <a:pt x="103" y="33"/>
                  </a:cubicBezTo>
                  <a:cubicBezTo>
                    <a:pt x="101" y="33"/>
                    <a:pt x="98" y="33"/>
                    <a:pt x="96" y="32"/>
                  </a:cubicBezTo>
                  <a:cubicBezTo>
                    <a:pt x="94" y="31"/>
                    <a:pt x="92" y="30"/>
                    <a:pt x="91" y="28"/>
                  </a:cubicBezTo>
                  <a:cubicBezTo>
                    <a:pt x="89" y="27"/>
                    <a:pt x="88" y="25"/>
                    <a:pt x="87" y="23"/>
                  </a:cubicBezTo>
                  <a:cubicBezTo>
                    <a:pt x="86" y="21"/>
                    <a:pt x="86" y="19"/>
                    <a:pt x="86" y="17"/>
                  </a:cubicBezTo>
                  <a:cubicBezTo>
                    <a:pt x="86" y="14"/>
                    <a:pt x="86" y="12"/>
                    <a:pt x="87" y="10"/>
                  </a:cubicBezTo>
                  <a:cubicBezTo>
                    <a:pt x="88" y="8"/>
                    <a:pt x="89" y="6"/>
                    <a:pt x="91" y="5"/>
                  </a:cubicBezTo>
                  <a:cubicBezTo>
                    <a:pt x="92" y="3"/>
                    <a:pt x="94" y="2"/>
                    <a:pt x="96" y="1"/>
                  </a:cubicBezTo>
                  <a:cubicBezTo>
                    <a:pt x="99" y="0"/>
                    <a:pt x="101" y="0"/>
                    <a:pt x="103" y="0"/>
                  </a:cubicBezTo>
                  <a:cubicBezTo>
                    <a:pt x="106" y="0"/>
                    <a:pt x="108" y="0"/>
                    <a:pt x="110" y="1"/>
                  </a:cubicBezTo>
                  <a:cubicBezTo>
                    <a:pt x="112" y="2"/>
                    <a:pt x="114" y="3"/>
                    <a:pt x="116" y="5"/>
                  </a:cubicBezTo>
                  <a:cubicBezTo>
                    <a:pt x="117" y="6"/>
                    <a:pt x="119" y="8"/>
                    <a:pt x="119" y="10"/>
                  </a:cubicBezTo>
                  <a:cubicBezTo>
                    <a:pt x="120" y="12"/>
                    <a:pt x="121" y="14"/>
                    <a:pt x="121" y="17"/>
                  </a:cubicBez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599" name="Freeform 30">
              <a:extLst>
                <a:ext uri="{FF2B5EF4-FFF2-40B4-BE49-F238E27FC236}">
                  <a16:creationId xmlns:a16="http://schemas.microsoft.com/office/drawing/2014/main" id="{53553EDD-2EF2-42F1-AC6B-8DAD985583B6}"/>
                </a:ext>
              </a:extLst>
            </p:cNvPr>
            <p:cNvSpPr>
              <a:spLocks/>
            </p:cNvSpPr>
            <p:nvPr/>
          </p:nvSpPr>
          <p:spPr bwMode="black">
            <a:xfrm>
              <a:off x="10701255" y="6263552"/>
              <a:ext cx="180266" cy="123866"/>
            </a:xfrm>
            <a:custGeom>
              <a:avLst/>
              <a:gdLst/>
              <a:ahLst/>
              <a:cxnLst>
                <a:cxn ang="0">
                  <a:pos x="182" y="147"/>
                </a:cxn>
                <a:cxn ang="0">
                  <a:pos x="182" y="66"/>
                </a:cxn>
                <a:cxn ang="0">
                  <a:pos x="180" y="46"/>
                </a:cxn>
                <a:cxn ang="0">
                  <a:pos x="174" y="34"/>
                </a:cxn>
                <a:cxn ang="0">
                  <a:pos x="165" y="28"/>
                </a:cxn>
                <a:cxn ang="0">
                  <a:pos x="153" y="26"/>
                </a:cxn>
                <a:cxn ang="0">
                  <a:pos x="141" y="30"/>
                </a:cxn>
                <a:cxn ang="0">
                  <a:pos x="131" y="38"/>
                </a:cxn>
                <a:cxn ang="0">
                  <a:pos x="125" y="51"/>
                </a:cxn>
                <a:cxn ang="0">
                  <a:pos x="123" y="66"/>
                </a:cxn>
                <a:cxn ang="0">
                  <a:pos x="123" y="147"/>
                </a:cxn>
                <a:cxn ang="0">
                  <a:pos x="90" y="147"/>
                </a:cxn>
                <a:cxn ang="0">
                  <a:pos x="90" y="63"/>
                </a:cxn>
                <a:cxn ang="0">
                  <a:pos x="88" y="46"/>
                </a:cxn>
                <a:cxn ang="0">
                  <a:pos x="83" y="35"/>
                </a:cxn>
                <a:cxn ang="0">
                  <a:pos x="74" y="28"/>
                </a:cxn>
                <a:cxn ang="0">
                  <a:pos x="62" y="26"/>
                </a:cxn>
                <a:cxn ang="0">
                  <a:pos x="50" y="29"/>
                </a:cxn>
                <a:cxn ang="0">
                  <a:pos x="41" y="37"/>
                </a:cxn>
                <a:cxn ang="0">
                  <a:pos x="34" y="50"/>
                </a:cxn>
                <a:cxn ang="0">
                  <a:pos x="32" y="66"/>
                </a:cxn>
                <a:cxn ang="0">
                  <a:pos x="32" y="147"/>
                </a:cxn>
                <a:cxn ang="0">
                  <a:pos x="0" y="147"/>
                </a:cxn>
                <a:cxn ang="0">
                  <a:pos x="0" y="3"/>
                </a:cxn>
                <a:cxn ang="0">
                  <a:pos x="32" y="3"/>
                </a:cxn>
                <a:cxn ang="0">
                  <a:pos x="32" y="26"/>
                </a:cxn>
                <a:cxn ang="0">
                  <a:pos x="33" y="26"/>
                </a:cxn>
                <a:cxn ang="0">
                  <a:pos x="52" y="6"/>
                </a:cxn>
                <a:cxn ang="0">
                  <a:pos x="78" y="0"/>
                </a:cxn>
                <a:cxn ang="0">
                  <a:pos x="92" y="2"/>
                </a:cxn>
                <a:cxn ang="0">
                  <a:pos x="104" y="7"/>
                </a:cxn>
                <a:cxn ang="0">
                  <a:pos x="113" y="16"/>
                </a:cxn>
                <a:cxn ang="0">
                  <a:pos x="119" y="28"/>
                </a:cxn>
                <a:cxn ang="0">
                  <a:pos x="140" y="7"/>
                </a:cxn>
                <a:cxn ang="0">
                  <a:pos x="167" y="0"/>
                </a:cxn>
                <a:cxn ang="0">
                  <a:pos x="202" y="14"/>
                </a:cxn>
                <a:cxn ang="0">
                  <a:pos x="214" y="58"/>
                </a:cxn>
                <a:cxn ang="0">
                  <a:pos x="214" y="147"/>
                </a:cxn>
                <a:cxn ang="0">
                  <a:pos x="182" y="147"/>
                </a:cxn>
              </a:cxnLst>
              <a:rect l="0" t="0" r="r" b="b"/>
              <a:pathLst>
                <a:path w="214" h="147">
                  <a:moveTo>
                    <a:pt x="182" y="147"/>
                  </a:moveTo>
                  <a:cubicBezTo>
                    <a:pt x="182" y="66"/>
                    <a:pt x="182" y="66"/>
                    <a:pt x="182" y="66"/>
                  </a:cubicBezTo>
                  <a:cubicBezTo>
                    <a:pt x="182" y="58"/>
                    <a:pt x="181" y="52"/>
                    <a:pt x="180" y="46"/>
                  </a:cubicBezTo>
                  <a:cubicBezTo>
                    <a:pt x="178" y="41"/>
                    <a:pt x="176" y="37"/>
                    <a:pt x="174" y="34"/>
                  </a:cubicBezTo>
                  <a:cubicBezTo>
                    <a:pt x="172" y="31"/>
                    <a:pt x="169" y="29"/>
                    <a:pt x="165" y="28"/>
                  </a:cubicBezTo>
                  <a:cubicBezTo>
                    <a:pt x="162" y="27"/>
                    <a:pt x="158" y="26"/>
                    <a:pt x="153" y="26"/>
                  </a:cubicBezTo>
                  <a:cubicBezTo>
                    <a:pt x="149" y="26"/>
                    <a:pt x="145" y="27"/>
                    <a:pt x="141" y="30"/>
                  </a:cubicBezTo>
                  <a:cubicBezTo>
                    <a:pt x="137" y="32"/>
                    <a:pt x="134" y="35"/>
                    <a:pt x="131" y="38"/>
                  </a:cubicBezTo>
                  <a:cubicBezTo>
                    <a:pt x="129" y="42"/>
                    <a:pt x="127" y="46"/>
                    <a:pt x="125" y="51"/>
                  </a:cubicBezTo>
                  <a:cubicBezTo>
                    <a:pt x="124" y="56"/>
                    <a:pt x="123" y="61"/>
                    <a:pt x="123" y="66"/>
                  </a:cubicBezTo>
                  <a:cubicBezTo>
                    <a:pt x="123" y="147"/>
                    <a:pt x="123" y="147"/>
                    <a:pt x="123" y="147"/>
                  </a:cubicBezTo>
                  <a:cubicBezTo>
                    <a:pt x="90" y="147"/>
                    <a:pt x="90" y="147"/>
                    <a:pt x="90" y="147"/>
                  </a:cubicBezTo>
                  <a:cubicBezTo>
                    <a:pt x="90" y="63"/>
                    <a:pt x="90" y="63"/>
                    <a:pt x="90" y="63"/>
                  </a:cubicBezTo>
                  <a:cubicBezTo>
                    <a:pt x="90" y="56"/>
                    <a:pt x="90" y="51"/>
                    <a:pt x="88" y="46"/>
                  </a:cubicBezTo>
                  <a:cubicBezTo>
                    <a:pt x="87" y="41"/>
                    <a:pt x="85" y="38"/>
                    <a:pt x="83" y="35"/>
                  </a:cubicBezTo>
                  <a:cubicBezTo>
                    <a:pt x="80" y="32"/>
                    <a:pt x="77" y="30"/>
                    <a:pt x="74" y="28"/>
                  </a:cubicBezTo>
                  <a:cubicBezTo>
                    <a:pt x="70" y="27"/>
                    <a:pt x="67" y="26"/>
                    <a:pt x="62" y="26"/>
                  </a:cubicBezTo>
                  <a:cubicBezTo>
                    <a:pt x="58" y="26"/>
                    <a:pt x="54" y="27"/>
                    <a:pt x="50" y="29"/>
                  </a:cubicBezTo>
                  <a:cubicBezTo>
                    <a:pt x="46" y="31"/>
                    <a:pt x="43" y="34"/>
                    <a:pt x="41" y="37"/>
                  </a:cubicBezTo>
                  <a:cubicBezTo>
                    <a:pt x="38" y="41"/>
                    <a:pt x="36" y="45"/>
                    <a:pt x="34" y="50"/>
                  </a:cubicBezTo>
                  <a:cubicBezTo>
                    <a:pt x="33" y="55"/>
                    <a:pt x="32" y="60"/>
                    <a:pt x="32" y="66"/>
                  </a:cubicBezTo>
                  <a:cubicBezTo>
                    <a:pt x="32" y="147"/>
                    <a:pt x="32" y="147"/>
                    <a:pt x="32" y="147"/>
                  </a:cubicBezTo>
                  <a:cubicBezTo>
                    <a:pt x="0" y="147"/>
                    <a:pt x="0" y="147"/>
                    <a:pt x="0" y="147"/>
                  </a:cubicBezTo>
                  <a:cubicBezTo>
                    <a:pt x="0" y="3"/>
                    <a:pt x="0" y="3"/>
                    <a:pt x="0" y="3"/>
                  </a:cubicBezTo>
                  <a:cubicBezTo>
                    <a:pt x="32" y="3"/>
                    <a:pt x="32" y="3"/>
                    <a:pt x="32" y="3"/>
                  </a:cubicBezTo>
                  <a:cubicBezTo>
                    <a:pt x="32" y="26"/>
                    <a:pt x="32" y="26"/>
                    <a:pt x="32" y="26"/>
                  </a:cubicBezTo>
                  <a:cubicBezTo>
                    <a:pt x="33" y="26"/>
                    <a:pt x="33" y="26"/>
                    <a:pt x="33" y="26"/>
                  </a:cubicBezTo>
                  <a:cubicBezTo>
                    <a:pt x="38" y="17"/>
                    <a:pt x="44" y="11"/>
                    <a:pt x="52" y="6"/>
                  </a:cubicBezTo>
                  <a:cubicBezTo>
                    <a:pt x="59" y="2"/>
                    <a:pt x="68" y="0"/>
                    <a:pt x="78" y="0"/>
                  </a:cubicBezTo>
                  <a:cubicBezTo>
                    <a:pt x="83" y="0"/>
                    <a:pt x="88" y="1"/>
                    <a:pt x="92" y="2"/>
                  </a:cubicBezTo>
                  <a:cubicBezTo>
                    <a:pt x="96" y="3"/>
                    <a:pt x="100" y="5"/>
                    <a:pt x="104" y="7"/>
                  </a:cubicBezTo>
                  <a:cubicBezTo>
                    <a:pt x="107" y="10"/>
                    <a:pt x="110" y="13"/>
                    <a:pt x="113" y="16"/>
                  </a:cubicBezTo>
                  <a:cubicBezTo>
                    <a:pt x="115" y="20"/>
                    <a:pt x="117" y="24"/>
                    <a:pt x="119" y="28"/>
                  </a:cubicBezTo>
                  <a:cubicBezTo>
                    <a:pt x="125" y="18"/>
                    <a:pt x="132" y="11"/>
                    <a:pt x="140" y="7"/>
                  </a:cubicBezTo>
                  <a:cubicBezTo>
                    <a:pt x="147" y="2"/>
                    <a:pt x="157" y="0"/>
                    <a:pt x="167" y="0"/>
                  </a:cubicBezTo>
                  <a:cubicBezTo>
                    <a:pt x="182" y="0"/>
                    <a:pt x="194" y="4"/>
                    <a:pt x="202" y="14"/>
                  </a:cubicBezTo>
                  <a:cubicBezTo>
                    <a:pt x="210" y="23"/>
                    <a:pt x="214" y="38"/>
                    <a:pt x="214" y="58"/>
                  </a:cubicBezTo>
                  <a:cubicBezTo>
                    <a:pt x="214" y="147"/>
                    <a:pt x="214" y="147"/>
                    <a:pt x="214" y="147"/>
                  </a:cubicBezTo>
                  <a:lnTo>
                    <a:pt x="182" y="147"/>
                  </a:ln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grpSp>
      <p:grpSp>
        <p:nvGrpSpPr>
          <p:cNvPr id="532" name="Group 531">
            <a:extLst>
              <a:ext uri="{FF2B5EF4-FFF2-40B4-BE49-F238E27FC236}">
                <a16:creationId xmlns:a16="http://schemas.microsoft.com/office/drawing/2014/main" id="{F1BEE11D-1811-4005-95A9-052EFD2D4E0F}"/>
              </a:ext>
            </a:extLst>
          </p:cNvPr>
          <p:cNvGrpSpPr/>
          <p:nvPr/>
        </p:nvGrpSpPr>
        <p:grpSpPr bwMode="black">
          <a:xfrm>
            <a:off x="3131269" y="3260115"/>
            <a:ext cx="1206048" cy="240225"/>
            <a:chOff x="4381738" y="6174707"/>
            <a:chExt cx="1235264" cy="254570"/>
          </a:xfrm>
          <a:solidFill>
            <a:srgbClr val="FFFFFF"/>
          </a:solidFill>
          <a:effectLst/>
        </p:grpSpPr>
        <p:sp>
          <p:nvSpPr>
            <p:cNvPr id="583" name="Freeform 5">
              <a:extLst>
                <a:ext uri="{FF2B5EF4-FFF2-40B4-BE49-F238E27FC236}">
                  <a16:creationId xmlns:a16="http://schemas.microsoft.com/office/drawing/2014/main" id="{F252EA58-430C-438C-B81E-63DD204FCFA4}"/>
                </a:ext>
              </a:extLst>
            </p:cNvPr>
            <p:cNvSpPr>
              <a:spLocks noEditPoints="1"/>
            </p:cNvSpPr>
            <p:nvPr/>
          </p:nvSpPr>
          <p:spPr bwMode="black">
            <a:xfrm>
              <a:off x="5494268" y="6226972"/>
              <a:ext cx="122734" cy="148573"/>
            </a:xfrm>
            <a:custGeom>
              <a:avLst/>
              <a:gdLst/>
              <a:ahLst/>
              <a:cxnLst>
                <a:cxn ang="0">
                  <a:pos x="372" y="102"/>
                </a:cxn>
                <a:cxn ang="0">
                  <a:pos x="372" y="278"/>
                </a:cxn>
                <a:cxn ang="0">
                  <a:pos x="136" y="238"/>
                </a:cxn>
                <a:cxn ang="0">
                  <a:pos x="148" y="122"/>
                </a:cxn>
                <a:cxn ang="0">
                  <a:pos x="372" y="102"/>
                </a:cxn>
                <a:cxn ang="0">
                  <a:pos x="32" y="210"/>
                </a:cxn>
                <a:cxn ang="0">
                  <a:pos x="176" y="346"/>
                </a:cxn>
                <a:cxn ang="0">
                  <a:pos x="0" y="562"/>
                </a:cxn>
                <a:cxn ang="0">
                  <a:pos x="108" y="562"/>
                </a:cxn>
                <a:cxn ang="0">
                  <a:pos x="372" y="358"/>
                </a:cxn>
                <a:cxn ang="0">
                  <a:pos x="372" y="562"/>
                </a:cxn>
                <a:cxn ang="0">
                  <a:pos x="464" y="562"/>
                </a:cxn>
                <a:cxn ang="0">
                  <a:pos x="464" y="26"/>
                </a:cxn>
                <a:cxn ang="0">
                  <a:pos x="32" y="210"/>
                </a:cxn>
              </a:cxnLst>
              <a:rect l="0" t="0" r="r" b="b"/>
              <a:pathLst>
                <a:path w="464" h="562">
                  <a:moveTo>
                    <a:pt x="372" y="102"/>
                  </a:moveTo>
                  <a:cubicBezTo>
                    <a:pt x="372" y="161"/>
                    <a:pt x="372" y="219"/>
                    <a:pt x="372" y="278"/>
                  </a:cubicBezTo>
                  <a:cubicBezTo>
                    <a:pt x="292" y="274"/>
                    <a:pt x="171" y="291"/>
                    <a:pt x="136" y="238"/>
                  </a:cubicBezTo>
                  <a:cubicBezTo>
                    <a:pt x="115" y="206"/>
                    <a:pt x="117" y="148"/>
                    <a:pt x="148" y="122"/>
                  </a:cubicBezTo>
                  <a:cubicBezTo>
                    <a:pt x="193" y="83"/>
                    <a:pt x="291" y="111"/>
                    <a:pt x="372" y="102"/>
                  </a:cubicBezTo>
                  <a:close/>
                  <a:moveTo>
                    <a:pt x="32" y="210"/>
                  </a:moveTo>
                  <a:cubicBezTo>
                    <a:pt x="41" y="280"/>
                    <a:pt x="103" y="335"/>
                    <a:pt x="176" y="346"/>
                  </a:cubicBezTo>
                  <a:cubicBezTo>
                    <a:pt x="86" y="387"/>
                    <a:pt x="56" y="487"/>
                    <a:pt x="0" y="562"/>
                  </a:cubicBezTo>
                  <a:cubicBezTo>
                    <a:pt x="36" y="562"/>
                    <a:pt x="72" y="562"/>
                    <a:pt x="108" y="562"/>
                  </a:cubicBezTo>
                  <a:cubicBezTo>
                    <a:pt x="182" y="482"/>
                    <a:pt x="197" y="323"/>
                    <a:pt x="372" y="358"/>
                  </a:cubicBezTo>
                  <a:cubicBezTo>
                    <a:pt x="372" y="426"/>
                    <a:pt x="372" y="494"/>
                    <a:pt x="372" y="562"/>
                  </a:cubicBezTo>
                  <a:cubicBezTo>
                    <a:pt x="403" y="562"/>
                    <a:pt x="433" y="562"/>
                    <a:pt x="464" y="562"/>
                  </a:cubicBezTo>
                  <a:cubicBezTo>
                    <a:pt x="464" y="383"/>
                    <a:pt x="464" y="205"/>
                    <a:pt x="464" y="26"/>
                  </a:cubicBezTo>
                  <a:cubicBezTo>
                    <a:pt x="257" y="19"/>
                    <a:pt x="4" y="0"/>
                    <a:pt x="32" y="210"/>
                  </a:cubicBez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584" name="Freeform 6">
              <a:extLst>
                <a:ext uri="{FF2B5EF4-FFF2-40B4-BE49-F238E27FC236}">
                  <a16:creationId xmlns:a16="http://schemas.microsoft.com/office/drawing/2014/main" id="{B2BF416D-86A0-4F2B-B857-C426DB3D846A}"/>
                </a:ext>
              </a:extLst>
            </p:cNvPr>
            <p:cNvSpPr>
              <a:spLocks noEditPoints="1"/>
            </p:cNvSpPr>
            <p:nvPr/>
          </p:nvSpPr>
          <p:spPr bwMode="black">
            <a:xfrm>
              <a:off x="5044147" y="6233725"/>
              <a:ext cx="149160" cy="181752"/>
            </a:xfrm>
            <a:custGeom>
              <a:avLst/>
              <a:gdLst/>
              <a:ahLst/>
              <a:cxnLst>
                <a:cxn ang="0">
                  <a:pos x="412" y="76"/>
                </a:cxn>
                <a:cxn ang="0">
                  <a:pos x="412" y="460"/>
                </a:cxn>
                <a:cxn ang="0">
                  <a:pos x="136" y="460"/>
                </a:cxn>
                <a:cxn ang="0">
                  <a:pos x="216" y="76"/>
                </a:cxn>
                <a:cxn ang="0">
                  <a:pos x="412" y="76"/>
                </a:cxn>
                <a:cxn ang="0">
                  <a:pos x="140" y="0"/>
                </a:cxn>
                <a:cxn ang="0">
                  <a:pos x="44" y="460"/>
                </a:cxn>
                <a:cxn ang="0">
                  <a:pos x="0" y="460"/>
                </a:cxn>
                <a:cxn ang="0">
                  <a:pos x="0" y="688"/>
                </a:cxn>
                <a:cxn ang="0">
                  <a:pos x="76" y="688"/>
                </a:cxn>
                <a:cxn ang="0">
                  <a:pos x="76" y="536"/>
                </a:cxn>
                <a:cxn ang="0">
                  <a:pos x="488" y="540"/>
                </a:cxn>
                <a:cxn ang="0">
                  <a:pos x="488" y="688"/>
                </a:cxn>
                <a:cxn ang="0">
                  <a:pos x="564" y="688"/>
                </a:cxn>
                <a:cxn ang="0">
                  <a:pos x="564" y="460"/>
                </a:cxn>
                <a:cxn ang="0">
                  <a:pos x="504" y="456"/>
                </a:cxn>
                <a:cxn ang="0">
                  <a:pos x="504" y="0"/>
                </a:cxn>
                <a:cxn ang="0">
                  <a:pos x="140" y="0"/>
                </a:cxn>
              </a:cxnLst>
              <a:rect l="0" t="0" r="r" b="b"/>
              <a:pathLst>
                <a:path w="564" h="688">
                  <a:moveTo>
                    <a:pt x="412" y="76"/>
                  </a:moveTo>
                  <a:cubicBezTo>
                    <a:pt x="412" y="204"/>
                    <a:pt x="412" y="332"/>
                    <a:pt x="412" y="460"/>
                  </a:cubicBezTo>
                  <a:cubicBezTo>
                    <a:pt x="320" y="460"/>
                    <a:pt x="228" y="460"/>
                    <a:pt x="136" y="460"/>
                  </a:cubicBezTo>
                  <a:cubicBezTo>
                    <a:pt x="190" y="360"/>
                    <a:pt x="211" y="226"/>
                    <a:pt x="216" y="76"/>
                  </a:cubicBezTo>
                  <a:cubicBezTo>
                    <a:pt x="281" y="76"/>
                    <a:pt x="347" y="76"/>
                    <a:pt x="412" y="76"/>
                  </a:cubicBezTo>
                  <a:close/>
                  <a:moveTo>
                    <a:pt x="140" y="0"/>
                  </a:moveTo>
                  <a:cubicBezTo>
                    <a:pt x="139" y="184"/>
                    <a:pt x="127" y="358"/>
                    <a:pt x="44" y="460"/>
                  </a:cubicBezTo>
                  <a:cubicBezTo>
                    <a:pt x="29" y="460"/>
                    <a:pt x="15" y="460"/>
                    <a:pt x="0" y="460"/>
                  </a:cubicBezTo>
                  <a:cubicBezTo>
                    <a:pt x="0" y="536"/>
                    <a:pt x="0" y="612"/>
                    <a:pt x="0" y="688"/>
                  </a:cubicBezTo>
                  <a:cubicBezTo>
                    <a:pt x="25" y="688"/>
                    <a:pt x="51" y="688"/>
                    <a:pt x="76" y="688"/>
                  </a:cubicBezTo>
                  <a:cubicBezTo>
                    <a:pt x="76" y="637"/>
                    <a:pt x="76" y="587"/>
                    <a:pt x="76" y="536"/>
                  </a:cubicBezTo>
                  <a:cubicBezTo>
                    <a:pt x="212" y="539"/>
                    <a:pt x="359" y="531"/>
                    <a:pt x="488" y="540"/>
                  </a:cubicBezTo>
                  <a:cubicBezTo>
                    <a:pt x="488" y="589"/>
                    <a:pt x="488" y="639"/>
                    <a:pt x="488" y="688"/>
                  </a:cubicBezTo>
                  <a:cubicBezTo>
                    <a:pt x="513" y="688"/>
                    <a:pt x="539" y="688"/>
                    <a:pt x="564" y="688"/>
                  </a:cubicBezTo>
                  <a:cubicBezTo>
                    <a:pt x="564" y="612"/>
                    <a:pt x="564" y="536"/>
                    <a:pt x="564" y="460"/>
                  </a:cubicBezTo>
                  <a:cubicBezTo>
                    <a:pt x="545" y="457"/>
                    <a:pt x="516" y="465"/>
                    <a:pt x="504" y="456"/>
                  </a:cubicBezTo>
                  <a:cubicBezTo>
                    <a:pt x="504" y="304"/>
                    <a:pt x="504" y="152"/>
                    <a:pt x="504" y="0"/>
                  </a:cubicBezTo>
                  <a:cubicBezTo>
                    <a:pt x="383" y="0"/>
                    <a:pt x="261" y="0"/>
                    <a:pt x="140" y="0"/>
                  </a:cubicBez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585" name="Freeform 7">
              <a:extLst>
                <a:ext uri="{FF2B5EF4-FFF2-40B4-BE49-F238E27FC236}">
                  <a16:creationId xmlns:a16="http://schemas.microsoft.com/office/drawing/2014/main" id="{7D31787E-1C33-4450-AD65-7933381860E6}"/>
                </a:ext>
              </a:extLst>
            </p:cNvPr>
            <p:cNvSpPr>
              <a:spLocks/>
            </p:cNvSpPr>
            <p:nvPr/>
          </p:nvSpPr>
          <p:spPr bwMode="black">
            <a:xfrm>
              <a:off x="4831566" y="6233725"/>
              <a:ext cx="81627" cy="141819"/>
            </a:xfrm>
            <a:custGeom>
              <a:avLst/>
              <a:gdLst/>
              <a:ahLst/>
              <a:cxnLst>
                <a:cxn ang="0">
                  <a:pos x="309" y="0"/>
                </a:cxn>
                <a:cxn ang="0">
                  <a:pos x="309" y="76"/>
                </a:cxn>
                <a:cxn ang="0">
                  <a:pos x="101" y="76"/>
                </a:cxn>
                <a:cxn ang="0">
                  <a:pos x="97" y="536"/>
                </a:cxn>
                <a:cxn ang="0">
                  <a:pos x="5" y="536"/>
                </a:cxn>
                <a:cxn ang="0">
                  <a:pos x="9" y="0"/>
                </a:cxn>
                <a:cxn ang="0">
                  <a:pos x="309" y="0"/>
                </a:cxn>
              </a:cxnLst>
              <a:rect l="0" t="0" r="r" b="b"/>
              <a:pathLst>
                <a:path w="309" h="536">
                  <a:moveTo>
                    <a:pt x="309" y="0"/>
                  </a:moveTo>
                  <a:cubicBezTo>
                    <a:pt x="309" y="25"/>
                    <a:pt x="309" y="51"/>
                    <a:pt x="309" y="76"/>
                  </a:cubicBezTo>
                  <a:cubicBezTo>
                    <a:pt x="240" y="76"/>
                    <a:pt x="170" y="76"/>
                    <a:pt x="101" y="76"/>
                  </a:cubicBezTo>
                  <a:cubicBezTo>
                    <a:pt x="92" y="221"/>
                    <a:pt x="100" y="384"/>
                    <a:pt x="97" y="536"/>
                  </a:cubicBezTo>
                  <a:cubicBezTo>
                    <a:pt x="66" y="536"/>
                    <a:pt x="36" y="536"/>
                    <a:pt x="5" y="536"/>
                  </a:cubicBezTo>
                  <a:cubicBezTo>
                    <a:pt x="8" y="359"/>
                    <a:pt x="0" y="171"/>
                    <a:pt x="9" y="0"/>
                  </a:cubicBezTo>
                  <a:cubicBezTo>
                    <a:pt x="109" y="0"/>
                    <a:pt x="209" y="0"/>
                    <a:pt x="309" y="0"/>
                  </a:cubicBez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586" name="Freeform 8">
              <a:extLst>
                <a:ext uri="{FF2B5EF4-FFF2-40B4-BE49-F238E27FC236}">
                  <a16:creationId xmlns:a16="http://schemas.microsoft.com/office/drawing/2014/main" id="{846C9452-9ED9-4A6F-B785-B53C89ED35A7}"/>
                </a:ext>
              </a:extLst>
            </p:cNvPr>
            <p:cNvSpPr>
              <a:spLocks/>
            </p:cNvSpPr>
            <p:nvPr/>
          </p:nvSpPr>
          <p:spPr bwMode="black">
            <a:xfrm>
              <a:off x="4517097" y="6233725"/>
              <a:ext cx="135066" cy="160611"/>
            </a:xfrm>
            <a:custGeom>
              <a:avLst/>
              <a:gdLst/>
              <a:ahLst/>
              <a:cxnLst>
                <a:cxn ang="0">
                  <a:pos x="512" y="0"/>
                </a:cxn>
                <a:cxn ang="0">
                  <a:pos x="512" y="540"/>
                </a:cxn>
                <a:cxn ang="0">
                  <a:pos x="420" y="540"/>
                </a:cxn>
                <a:cxn ang="0">
                  <a:pos x="420" y="76"/>
                </a:cxn>
                <a:cxn ang="0">
                  <a:pos x="192" y="76"/>
                </a:cxn>
                <a:cxn ang="0">
                  <a:pos x="0" y="532"/>
                </a:cxn>
                <a:cxn ang="0">
                  <a:pos x="0" y="456"/>
                </a:cxn>
                <a:cxn ang="0">
                  <a:pos x="88" y="448"/>
                </a:cxn>
                <a:cxn ang="0">
                  <a:pos x="104" y="0"/>
                </a:cxn>
                <a:cxn ang="0">
                  <a:pos x="512" y="0"/>
                </a:cxn>
              </a:cxnLst>
              <a:rect l="0" t="0" r="r" b="b"/>
              <a:pathLst>
                <a:path w="512" h="608">
                  <a:moveTo>
                    <a:pt x="512" y="0"/>
                  </a:moveTo>
                  <a:cubicBezTo>
                    <a:pt x="512" y="180"/>
                    <a:pt x="512" y="360"/>
                    <a:pt x="512" y="540"/>
                  </a:cubicBezTo>
                  <a:cubicBezTo>
                    <a:pt x="481" y="540"/>
                    <a:pt x="451" y="540"/>
                    <a:pt x="420" y="540"/>
                  </a:cubicBezTo>
                  <a:cubicBezTo>
                    <a:pt x="420" y="385"/>
                    <a:pt x="420" y="231"/>
                    <a:pt x="420" y="76"/>
                  </a:cubicBezTo>
                  <a:cubicBezTo>
                    <a:pt x="344" y="76"/>
                    <a:pt x="268" y="76"/>
                    <a:pt x="192" y="76"/>
                  </a:cubicBezTo>
                  <a:cubicBezTo>
                    <a:pt x="172" y="270"/>
                    <a:pt x="277" y="608"/>
                    <a:pt x="0" y="532"/>
                  </a:cubicBezTo>
                  <a:cubicBezTo>
                    <a:pt x="0" y="507"/>
                    <a:pt x="0" y="481"/>
                    <a:pt x="0" y="456"/>
                  </a:cubicBezTo>
                  <a:cubicBezTo>
                    <a:pt x="33" y="457"/>
                    <a:pt x="65" y="457"/>
                    <a:pt x="88" y="448"/>
                  </a:cubicBezTo>
                  <a:cubicBezTo>
                    <a:pt x="117" y="323"/>
                    <a:pt x="88" y="138"/>
                    <a:pt x="104" y="0"/>
                  </a:cubicBezTo>
                  <a:cubicBezTo>
                    <a:pt x="240" y="0"/>
                    <a:pt x="376" y="0"/>
                    <a:pt x="512" y="0"/>
                  </a:cubicBez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587" name="Freeform 9">
              <a:extLst>
                <a:ext uri="{FF2B5EF4-FFF2-40B4-BE49-F238E27FC236}">
                  <a16:creationId xmlns:a16="http://schemas.microsoft.com/office/drawing/2014/main" id="{82A7B719-A25F-461A-92F6-0AA51FC1BEE3}"/>
                </a:ext>
              </a:extLst>
            </p:cNvPr>
            <p:cNvSpPr>
              <a:spLocks noEditPoints="1"/>
            </p:cNvSpPr>
            <p:nvPr/>
          </p:nvSpPr>
          <p:spPr bwMode="black">
            <a:xfrm>
              <a:off x="5362432" y="6222861"/>
              <a:ext cx="143287" cy="206416"/>
            </a:xfrm>
            <a:custGeom>
              <a:avLst/>
              <a:gdLst/>
              <a:ahLst/>
              <a:cxnLst>
                <a:cxn ang="0">
                  <a:pos x="208" y="105"/>
                </a:cxn>
                <a:cxn ang="0">
                  <a:pos x="348" y="437"/>
                </a:cxn>
                <a:cxn ang="0">
                  <a:pos x="224" y="513"/>
                </a:cxn>
                <a:cxn ang="0">
                  <a:pos x="112" y="169"/>
                </a:cxn>
                <a:cxn ang="0">
                  <a:pos x="208" y="105"/>
                </a:cxn>
                <a:cxn ang="0">
                  <a:pos x="208" y="589"/>
                </a:cxn>
                <a:cxn ang="0">
                  <a:pos x="392" y="89"/>
                </a:cxn>
                <a:cxn ang="0">
                  <a:pos x="152" y="45"/>
                </a:cxn>
                <a:cxn ang="0">
                  <a:pos x="84" y="105"/>
                </a:cxn>
                <a:cxn ang="0">
                  <a:pos x="84" y="41"/>
                </a:cxn>
                <a:cxn ang="0">
                  <a:pos x="0" y="41"/>
                </a:cxn>
                <a:cxn ang="0">
                  <a:pos x="0" y="781"/>
                </a:cxn>
                <a:cxn ang="0">
                  <a:pos x="92" y="781"/>
                </a:cxn>
                <a:cxn ang="0">
                  <a:pos x="92" y="525"/>
                </a:cxn>
                <a:cxn ang="0">
                  <a:pos x="208" y="589"/>
                </a:cxn>
              </a:cxnLst>
              <a:rect l="0" t="0" r="r" b="b"/>
              <a:pathLst>
                <a:path w="543" h="781">
                  <a:moveTo>
                    <a:pt x="208" y="105"/>
                  </a:moveTo>
                  <a:cubicBezTo>
                    <a:pt x="358" y="80"/>
                    <a:pt x="415" y="310"/>
                    <a:pt x="348" y="437"/>
                  </a:cubicBezTo>
                  <a:cubicBezTo>
                    <a:pt x="325" y="480"/>
                    <a:pt x="274" y="513"/>
                    <a:pt x="224" y="513"/>
                  </a:cubicBezTo>
                  <a:cubicBezTo>
                    <a:pt x="75" y="512"/>
                    <a:pt x="42" y="279"/>
                    <a:pt x="112" y="169"/>
                  </a:cubicBezTo>
                  <a:cubicBezTo>
                    <a:pt x="131" y="139"/>
                    <a:pt x="161" y="113"/>
                    <a:pt x="208" y="105"/>
                  </a:cubicBezTo>
                  <a:close/>
                  <a:moveTo>
                    <a:pt x="208" y="589"/>
                  </a:moveTo>
                  <a:cubicBezTo>
                    <a:pt x="461" y="617"/>
                    <a:pt x="543" y="244"/>
                    <a:pt x="392" y="89"/>
                  </a:cubicBezTo>
                  <a:cubicBezTo>
                    <a:pt x="348" y="44"/>
                    <a:pt x="242" y="0"/>
                    <a:pt x="152" y="45"/>
                  </a:cubicBezTo>
                  <a:cubicBezTo>
                    <a:pt x="126" y="58"/>
                    <a:pt x="105" y="92"/>
                    <a:pt x="84" y="105"/>
                  </a:cubicBezTo>
                  <a:cubicBezTo>
                    <a:pt x="84" y="84"/>
                    <a:pt x="84" y="62"/>
                    <a:pt x="84" y="41"/>
                  </a:cubicBezTo>
                  <a:cubicBezTo>
                    <a:pt x="56" y="41"/>
                    <a:pt x="28" y="41"/>
                    <a:pt x="0" y="41"/>
                  </a:cubicBezTo>
                  <a:cubicBezTo>
                    <a:pt x="0" y="288"/>
                    <a:pt x="0" y="534"/>
                    <a:pt x="0" y="781"/>
                  </a:cubicBezTo>
                  <a:cubicBezTo>
                    <a:pt x="31" y="781"/>
                    <a:pt x="61" y="781"/>
                    <a:pt x="92" y="781"/>
                  </a:cubicBezTo>
                  <a:cubicBezTo>
                    <a:pt x="92" y="696"/>
                    <a:pt x="92" y="610"/>
                    <a:pt x="92" y="525"/>
                  </a:cubicBezTo>
                  <a:cubicBezTo>
                    <a:pt x="135" y="560"/>
                    <a:pt x="154" y="583"/>
                    <a:pt x="208" y="589"/>
                  </a:cubicBez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588" name="Freeform 10">
              <a:extLst>
                <a:ext uri="{FF2B5EF4-FFF2-40B4-BE49-F238E27FC236}">
                  <a16:creationId xmlns:a16="http://schemas.microsoft.com/office/drawing/2014/main" id="{974D85F0-9B00-45F3-A0B7-75A0179C3AB4}"/>
                </a:ext>
              </a:extLst>
            </p:cNvPr>
            <p:cNvSpPr>
              <a:spLocks noEditPoints="1"/>
            </p:cNvSpPr>
            <p:nvPr/>
          </p:nvSpPr>
          <p:spPr bwMode="black">
            <a:xfrm>
              <a:off x="5201822" y="6218457"/>
              <a:ext cx="136240" cy="168832"/>
            </a:xfrm>
            <a:custGeom>
              <a:avLst/>
              <a:gdLst/>
              <a:ahLst/>
              <a:cxnLst>
                <a:cxn ang="0">
                  <a:pos x="395" y="326"/>
                </a:cxn>
                <a:cxn ang="0">
                  <a:pos x="383" y="454"/>
                </a:cxn>
                <a:cxn ang="0">
                  <a:pos x="139" y="502"/>
                </a:cxn>
                <a:cxn ang="0">
                  <a:pos x="143" y="394"/>
                </a:cxn>
                <a:cxn ang="0">
                  <a:pos x="395" y="326"/>
                </a:cxn>
                <a:cxn ang="0">
                  <a:pos x="487" y="182"/>
                </a:cxn>
                <a:cxn ang="0">
                  <a:pos x="91" y="102"/>
                </a:cxn>
                <a:cxn ang="0">
                  <a:pos x="39" y="210"/>
                </a:cxn>
                <a:cxn ang="0">
                  <a:pos x="131" y="222"/>
                </a:cxn>
                <a:cxn ang="0">
                  <a:pos x="399" y="254"/>
                </a:cxn>
                <a:cxn ang="0">
                  <a:pos x="27" y="478"/>
                </a:cxn>
                <a:cxn ang="0">
                  <a:pos x="403" y="530"/>
                </a:cxn>
                <a:cxn ang="0">
                  <a:pos x="423" y="594"/>
                </a:cxn>
                <a:cxn ang="0">
                  <a:pos x="515" y="590"/>
                </a:cxn>
                <a:cxn ang="0">
                  <a:pos x="487" y="182"/>
                </a:cxn>
              </a:cxnLst>
              <a:rect l="0" t="0" r="r" b="b"/>
              <a:pathLst>
                <a:path w="515" h="639">
                  <a:moveTo>
                    <a:pt x="395" y="326"/>
                  </a:moveTo>
                  <a:cubicBezTo>
                    <a:pt x="404" y="352"/>
                    <a:pt x="398" y="423"/>
                    <a:pt x="383" y="454"/>
                  </a:cubicBezTo>
                  <a:cubicBezTo>
                    <a:pt x="344" y="534"/>
                    <a:pt x="192" y="567"/>
                    <a:pt x="139" y="502"/>
                  </a:cubicBezTo>
                  <a:cubicBezTo>
                    <a:pt x="116" y="474"/>
                    <a:pt x="117" y="421"/>
                    <a:pt x="143" y="394"/>
                  </a:cubicBezTo>
                  <a:cubicBezTo>
                    <a:pt x="196" y="339"/>
                    <a:pt x="327" y="372"/>
                    <a:pt x="395" y="326"/>
                  </a:cubicBezTo>
                  <a:close/>
                  <a:moveTo>
                    <a:pt x="487" y="182"/>
                  </a:moveTo>
                  <a:cubicBezTo>
                    <a:pt x="468" y="26"/>
                    <a:pt x="199" y="0"/>
                    <a:pt x="91" y="102"/>
                  </a:cubicBezTo>
                  <a:cubicBezTo>
                    <a:pt x="62" y="130"/>
                    <a:pt x="54" y="156"/>
                    <a:pt x="39" y="210"/>
                  </a:cubicBezTo>
                  <a:cubicBezTo>
                    <a:pt x="70" y="214"/>
                    <a:pt x="99" y="219"/>
                    <a:pt x="131" y="222"/>
                  </a:cubicBezTo>
                  <a:cubicBezTo>
                    <a:pt x="132" y="86"/>
                    <a:pt x="437" y="77"/>
                    <a:pt x="399" y="254"/>
                  </a:cubicBezTo>
                  <a:cubicBezTo>
                    <a:pt x="250" y="300"/>
                    <a:pt x="0" y="265"/>
                    <a:pt x="27" y="478"/>
                  </a:cubicBezTo>
                  <a:cubicBezTo>
                    <a:pt x="48" y="639"/>
                    <a:pt x="318" y="632"/>
                    <a:pt x="403" y="530"/>
                  </a:cubicBezTo>
                  <a:cubicBezTo>
                    <a:pt x="407" y="554"/>
                    <a:pt x="412" y="577"/>
                    <a:pt x="423" y="594"/>
                  </a:cubicBezTo>
                  <a:cubicBezTo>
                    <a:pt x="452" y="591"/>
                    <a:pt x="492" y="599"/>
                    <a:pt x="515" y="590"/>
                  </a:cubicBezTo>
                  <a:cubicBezTo>
                    <a:pt x="460" y="498"/>
                    <a:pt x="502" y="313"/>
                    <a:pt x="487" y="182"/>
                  </a:cubicBez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589" name="Freeform 11">
              <a:extLst>
                <a:ext uri="{FF2B5EF4-FFF2-40B4-BE49-F238E27FC236}">
                  <a16:creationId xmlns:a16="http://schemas.microsoft.com/office/drawing/2014/main" id="{6FFF9D95-0883-4A91-ABDC-E8150F67136A}"/>
                </a:ext>
              </a:extLst>
            </p:cNvPr>
            <p:cNvSpPr>
              <a:spLocks noEditPoints="1"/>
            </p:cNvSpPr>
            <p:nvPr/>
          </p:nvSpPr>
          <p:spPr bwMode="black">
            <a:xfrm>
              <a:off x="4907613" y="6227559"/>
              <a:ext cx="141232" cy="161786"/>
            </a:xfrm>
            <a:custGeom>
              <a:avLst/>
              <a:gdLst/>
              <a:ahLst/>
              <a:cxnLst>
                <a:cxn ang="0">
                  <a:pos x="245" y="92"/>
                </a:cxn>
                <a:cxn ang="0">
                  <a:pos x="377" y="448"/>
                </a:cxn>
                <a:cxn ang="0">
                  <a:pos x="137" y="420"/>
                </a:cxn>
                <a:cxn ang="0">
                  <a:pos x="245" y="92"/>
                </a:cxn>
                <a:cxn ang="0">
                  <a:pos x="61" y="116"/>
                </a:cxn>
                <a:cxn ang="0">
                  <a:pos x="57" y="460"/>
                </a:cxn>
                <a:cxn ang="0">
                  <a:pos x="485" y="448"/>
                </a:cxn>
                <a:cxn ang="0">
                  <a:pos x="477" y="124"/>
                </a:cxn>
                <a:cxn ang="0">
                  <a:pos x="229" y="16"/>
                </a:cxn>
                <a:cxn ang="0">
                  <a:pos x="61" y="116"/>
                </a:cxn>
              </a:cxnLst>
              <a:rect l="0" t="0" r="r" b="b"/>
              <a:pathLst>
                <a:path w="534" h="613">
                  <a:moveTo>
                    <a:pt x="245" y="92"/>
                  </a:moveTo>
                  <a:cubicBezTo>
                    <a:pt x="414" y="67"/>
                    <a:pt x="479" y="328"/>
                    <a:pt x="377" y="448"/>
                  </a:cubicBezTo>
                  <a:cubicBezTo>
                    <a:pt x="306" y="532"/>
                    <a:pt x="182" y="504"/>
                    <a:pt x="137" y="420"/>
                  </a:cubicBezTo>
                  <a:cubicBezTo>
                    <a:pt x="69" y="292"/>
                    <a:pt x="123" y="110"/>
                    <a:pt x="245" y="92"/>
                  </a:cubicBezTo>
                  <a:close/>
                  <a:moveTo>
                    <a:pt x="61" y="116"/>
                  </a:moveTo>
                  <a:cubicBezTo>
                    <a:pt x="19" y="181"/>
                    <a:pt x="0" y="361"/>
                    <a:pt x="57" y="460"/>
                  </a:cubicBezTo>
                  <a:cubicBezTo>
                    <a:pt x="146" y="613"/>
                    <a:pt x="405" y="609"/>
                    <a:pt x="485" y="448"/>
                  </a:cubicBezTo>
                  <a:cubicBezTo>
                    <a:pt x="534" y="350"/>
                    <a:pt x="522" y="201"/>
                    <a:pt x="477" y="124"/>
                  </a:cubicBezTo>
                  <a:cubicBezTo>
                    <a:pt x="440" y="61"/>
                    <a:pt x="351" y="0"/>
                    <a:pt x="229" y="16"/>
                  </a:cubicBezTo>
                  <a:cubicBezTo>
                    <a:pt x="150" y="26"/>
                    <a:pt x="93" y="67"/>
                    <a:pt x="61" y="116"/>
                  </a:cubicBez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590" name="Freeform 12">
              <a:extLst>
                <a:ext uri="{FF2B5EF4-FFF2-40B4-BE49-F238E27FC236}">
                  <a16:creationId xmlns:a16="http://schemas.microsoft.com/office/drawing/2014/main" id="{2A219474-F4B4-4F10-9F67-394A206D096C}"/>
                </a:ext>
              </a:extLst>
            </p:cNvPr>
            <p:cNvSpPr>
              <a:spLocks noEditPoints="1"/>
            </p:cNvSpPr>
            <p:nvPr/>
          </p:nvSpPr>
          <p:spPr bwMode="black">
            <a:xfrm>
              <a:off x="4671542" y="6218457"/>
              <a:ext cx="135947" cy="168832"/>
            </a:xfrm>
            <a:custGeom>
              <a:avLst/>
              <a:gdLst/>
              <a:ahLst/>
              <a:cxnLst>
                <a:cxn ang="0">
                  <a:pos x="395" y="326"/>
                </a:cxn>
                <a:cxn ang="0">
                  <a:pos x="383" y="454"/>
                </a:cxn>
                <a:cxn ang="0">
                  <a:pos x="139" y="502"/>
                </a:cxn>
                <a:cxn ang="0">
                  <a:pos x="143" y="394"/>
                </a:cxn>
                <a:cxn ang="0">
                  <a:pos x="395" y="326"/>
                </a:cxn>
                <a:cxn ang="0">
                  <a:pos x="487" y="182"/>
                </a:cxn>
                <a:cxn ang="0">
                  <a:pos x="91" y="102"/>
                </a:cxn>
                <a:cxn ang="0">
                  <a:pos x="39" y="210"/>
                </a:cxn>
                <a:cxn ang="0">
                  <a:pos x="131" y="222"/>
                </a:cxn>
                <a:cxn ang="0">
                  <a:pos x="399" y="254"/>
                </a:cxn>
                <a:cxn ang="0">
                  <a:pos x="27" y="478"/>
                </a:cxn>
                <a:cxn ang="0">
                  <a:pos x="403" y="530"/>
                </a:cxn>
                <a:cxn ang="0">
                  <a:pos x="423" y="594"/>
                </a:cxn>
                <a:cxn ang="0">
                  <a:pos x="515" y="590"/>
                </a:cxn>
                <a:cxn ang="0">
                  <a:pos x="487" y="182"/>
                </a:cxn>
              </a:cxnLst>
              <a:rect l="0" t="0" r="r" b="b"/>
              <a:pathLst>
                <a:path w="515" h="639">
                  <a:moveTo>
                    <a:pt x="395" y="326"/>
                  </a:moveTo>
                  <a:cubicBezTo>
                    <a:pt x="404" y="352"/>
                    <a:pt x="398" y="423"/>
                    <a:pt x="383" y="454"/>
                  </a:cubicBezTo>
                  <a:cubicBezTo>
                    <a:pt x="344" y="534"/>
                    <a:pt x="192" y="567"/>
                    <a:pt x="139" y="502"/>
                  </a:cubicBezTo>
                  <a:cubicBezTo>
                    <a:pt x="116" y="474"/>
                    <a:pt x="117" y="421"/>
                    <a:pt x="143" y="394"/>
                  </a:cubicBezTo>
                  <a:cubicBezTo>
                    <a:pt x="196" y="339"/>
                    <a:pt x="327" y="372"/>
                    <a:pt x="395" y="326"/>
                  </a:cubicBezTo>
                  <a:close/>
                  <a:moveTo>
                    <a:pt x="487" y="182"/>
                  </a:moveTo>
                  <a:cubicBezTo>
                    <a:pt x="468" y="26"/>
                    <a:pt x="199" y="0"/>
                    <a:pt x="91" y="102"/>
                  </a:cubicBezTo>
                  <a:cubicBezTo>
                    <a:pt x="62" y="130"/>
                    <a:pt x="54" y="156"/>
                    <a:pt x="39" y="210"/>
                  </a:cubicBezTo>
                  <a:cubicBezTo>
                    <a:pt x="70" y="214"/>
                    <a:pt x="99" y="219"/>
                    <a:pt x="131" y="222"/>
                  </a:cubicBezTo>
                  <a:cubicBezTo>
                    <a:pt x="132" y="86"/>
                    <a:pt x="437" y="77"/>
                    <a:pt x="399" y="254"/>
                  </a:cubicBezTo>
                  <a:cubicBezTo>
                    <a:pt x="250" y="300"/>
                    <a:pt x="0" y="265"/>
                    <a:pt x="27" y="478"/>
                  </a:cubicBezTo>
                  <a:cubicBezTo>
                    <a:pt x="48" y="639"/>
                    <a:pt x="318" y="632"/>
                    <a:pt x="403" y="530"/>
                  </a:cubicBezTo>
                  <a:cubicBezTo>
                    <a:pt x="407" y="554"/>
                    <a:pt x="412" y="577"/>
                    <a:pt x="423" y="594"/>
                  </a:cubicBezTo>
                  <a:cubicBezTo>
                    <a:pt x="452" y="591"/>
                    <a:pt x="492" y="599"/>
                    <a:pt x="515" y="590"/>
                  </a:cubicBezTo>
                  <a:cubicBezTo>
                    <a:pt x="460" y="498"/>
                    <a:pt x="502" y="313"/>
                    <a:pt x="487" y="182"/>
                  </a:cubicBez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591" name="Freeform 13">
              <a:extLst>
                <a:ext uri="{FF2B5EF4-FFF2-40B4-BE49-F238E27FC236}">
                  <a16:creationId xmlns:a16="http://schemas.microsoft.com/office/drawing/2014/main" id="{45F62D17-6856-4844-BADA-D1B6858F9BEB}"/>
                </a:ext>
              </a:extLst>
            </p:cNvPr>
            <p:cNvSpPr>
              <a:spLocks noEditPoints="1"/>
            </p:cNvSpPr>
            <p:nvPr/>
          </p:nvSpPr>
          <p:spPr bwMode="black">
            <a:xfrm>
              <a:off x="4381738" y="6174707"/>
              <a:ext cx="150040" cy="211408"/>
            </a:xfrm>
            <a:custGeom>
              <a:avLst/>
              <a:gdLst/>
              <a:ahLst/>
              <a:cxnLst>
                <a:cxn ang="0">
                  <a:pos x="244" y="307"/>
                </a:cxn>
                <a:cxn ang="0">
                  <a:pos x="288" y="699"/>
                </a:cxn>
                <a:cxn ang="0">
                  <a:pos x="244" y="307"/>
                </a:cxn>
                <a:cxn ang="0">
                  <a:pos x="432" y="3"/>
                </a:cxn>
                <a:cxn ang="0">
                  <a:pos x="260" y="23"/>
                </a:cxn>
                <a:cxn ang="0">
                  <a:pos x="8" y="439"/>
                </a:cxn>
                <a:cxn ang="0">
                  <a:pos x="100" y="715"/>
                </a:cxn>
                <a:cxn ang="0">
                  <a:pos x="388" y="747"/>
                </a:cxn>
                <a:cxn ang="0">
                  <a:pos x="408" y="263"/>
                </a:cxn>
                <a:cxn ang="0">
                  <a:pos x="164" y="251"/>
                </a:cxn>
                <a:cxn ang="0">
                  <a:pos x="84" y="323"/>
                </a:cxn>
                <a:cxn ang="0">
                  <a:pos x="148" y="143"/>
                </a:cxn>
                <a:cxn ang="0">
                  <a:pos x="504" y="7"/>
                </a:cxn>
                <a:cxn ang="0">
                  <a:pos x="432" y="3"/>
                </a:cxn>
              </a:cxnLst>
              <a:rect l="0" t="0" r="r" b="b"/>
              <a:pathLst>
                <a:path w="568" h="799">
                  <a:moveTo>
                    <a:pt x="244" y="307"/>
                  </a:moveTo>
                  <a:cubicBezTo>
                    <a:pt x="485" y="274"/>
                    <a:pt x="471" y="678"/>
                    <a:pt x="288" y="699"/>
                  </a:cubicBezTo>
                  <a:cubicBezTo>
                    <a:pt x="63" y="725"/>
                    <a:pt x="46" y="334"/>
                    <a:pt x="244" y="307"/>
                  </a:cubicBezTo>
                  <a:close/>
                  <a:moveTo>
                    <a:pt x="432" y="3"/>
                  </a:moveTo>
                  <a:cubicBezTo>
                    <a:pt x="406" y="36"/>
                    <a:pt x="317" y="19"/>
                    <a:pt x="260" y="23"/>
                  </a:cubicBezTo>
                  <a:cubicBezTo>
                    <a:pt x="39" y="40"/>
                    <a:pt x="0" y="201"/>
                    <a:pt x="8" y="439"/>
                  </a:cubicBezTo>
                  <a:cubicBezTo>
                    <a:pt x="12" y="559"/>
                    <a:pt x="40" y="658"/>
                    <a:pt x="100" y="715"/>
                  </a:cubicBezTo>
                  <a:cubicBezTo>
                    <a:pt x="156" y="768"/>
                    <a:pt x="292" y="799"/>
                    <a:pt x="388" y="747"/>
                  </a:cubicBezTo>
                  <a:cubicBezTo>
                    <a:pt x="541" y="665"/>
                    <a:pt x="568" y="367"/>
                    <a:pt x="408" y="263"/>
                  </a:cubicBezTo>
                  <a:cubicBezTo>
                    <a:pt x="354" y="228"/>
                    <a:pt x="246" y="206"/>
                    <a:pt x="164" y="251"/>
                  </a:cubicBezTo>
                  <a:cubicBezTo>
                    <a:pt x="131" y="270"/>
                    <a:pt x="118" y="292"/>
                    <a:pt x="84" y="323"/>
                  </a:cubicBezTo>
                  <a:cubicBezTo>
                    <a:pt x="95" y="231"/>
                    <a:pt x="96" y="181"/>
                    <a:pt x="148" y="143"/>
                  </a:cubicBezTo>
                  <a:cubicBezTo>
                    <a:pt x="254" y="66"/>
                    <a:pt x="517" y="178"/>
                    <a:pt x="504" y="7"/>
                  </a:cubicBezTo>
                  <a:cubicBezTo>
                    <a:pt x="478" y="8"/>
                    <a:pt x="460" y="0"/>
                    <a:pt x="432" y="3"/>
                  </a:cubicBez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grpSp>
      <p:grpSp>
        <p:nvGrpSpPr>
          <p:cNvPr id="533" name="Group 532">
            <a:extLst>
              <a:ext uri="{FF2B5EF4-FFF2-40B4-BE49-F238E27FC236}">
                <a16:creationId xmlns:a16="http://schemas.microsoft.com/office/drawing/2014/main" id="{ED59B2AE-F699-4E74-A344-925D4E913702}"/>
              </a:ext>
            </a:extLst>
          </p:cNvPr>
          <p:cNvGrpSpPr/>
          <p:nvPr/>
        </p:nvGrpSpPr>
        <p:grpSpPr bwMode="black">
          <a:xfrm>
            <a:off x="7245151" y="5346299"/>
            <a:ext cx="648120" cy="234818"/>
            <a:chOff x="11218145" y="6191686"/>
            <a:chExt cx="663815" cy="248839"/>
          </a:xfrm>
          <a:solidFill>
            <a:srgbClr val="FFFFFF"/>
          </a:solidFill>
          <a:effectLst/>
        </p:grpSpPr>
        <p:sp>
          <p:nvSpPr>
            <p:cNvPr id="577" name="Freeform 18">
              <a:extLst>
                <a:ext uri="{FF2B5EF4-FFF2-40B4-BE49-F238E27FC236}">
                  <a16:creationId xmlns:a16="http://schemas.microsoft.com/office/drawing/2014/main" id="{2FD5A385-C8E0-4DE3-BC79-83ED97DE28F7}"/>
                </a:ext>
              </a:extLst>
            </p:cNvPr>
            <p:cNvSpPr>
              <a:spLocks noEditPoints="1"/>
            </p:cNvSpPr>
            <p:nvPr/>
          </p:nvSpPr>
          <p:spPr bwMode="black">
            <a:xfrm>
              <a:off x="11218145" y="6205715"/>
              <a:ext cx="148048" cy="175369"/>
            </a:xfrm>
            <a:custGeom>
              <a:avLst/>
              <a:gdLst/>
              <a:ahLst/>
              <a:cxnLst>
                <a:cxn ang="0">
                  <a:pos x="170" y="98"/>
                </a:cxn>
                <a:cxn ang="0">
                  <a:pos x="163" y="140"/>
                </a:cxn>
                <a:cxn ang="0">
                  <a:pos x="141" y="173"/>
                </a:cxn>
                <a:cxn ang="0">
                  <a:pos x="106" y="194"/>
                </a:cxn>
                <a:cxn ang="0">
                  <a:pos x="61" y="201"/>
                </a:cxn>
                <a:cxn ang="0">
                  <a:pos x="0" y="201"/>
                </a:cxn>
                <a:cxn ang="0">
                  <a:pos x="0" y="0"/>
                </a:cxn>
                <a:cxn ang="0">
                  <a:pos x="62" y="0"/>
                </a:cxn>
                <a:cxn ang="0">
                  <a:pos x="143" y="25"/>
                </a:cxn>
                <a:cxn ang="0">
                  <a:pos x="170" y="98"/>
                </a:cxn>
                <a:cxn ang="0">
                  <a:pos x="135" y="99"/>
                </a:cxn>
                <a:cxn ang="0">
                  <a:pos x="130" y="69"/>
                </a:cxn>
                <a:cxn ang="0">
                  <a:pos x="116" y="47"/>
                </a:cxn>
                <a:cxn ang="0">
                  <a:pos x="93" y="33"/>
                </a:cxn>
                <a:cxn ang="0">
                  <a:pos x="61" y="29"/>
                </a:cxn>
                <a:cxn ang="0">
                  <a:pos x="34" y="29"/>
                </a:cxn>
                <a:cxn ang="0">
                  <a:pos x="34" y="172"/>
                </a:cxn>
                <a:cxn ang="0">
                  <a:pos x="61" y="172"/>
                </a:cxn>
                <a:cxn ang="0">
                  <a:pos x="93" y="167"/>
                </a:cxn>
                <a:cxn ang="0">
                  <a:pos x="116" y="152"/>
                </a:cxn>
                <a:cxn ang="0">
                  <a:pos x="130" y="129"/>
                </a:cxn>
                <a:cxn ang="0">
                  <a:pos x="135" y="99"/>
                </a:cxn>
              </a:cxnLst>
              <a:rect l="0" t="0" r="r" b="b"/>
              <a:pathLst>
                <a:path w="170" h="201">
                  <a:moveTo>
                    <a:pt x="170" y="98"/>
                  </a:moveTo>
                  <a:cubicBezTo>
                    <a:pt x="170" y="113"/>
                    <a:pt x="168" y="128"/>
                    <a:pt x="163" y="140"/>
                  </a:cubicBezTo>
                  <a:cubicBezTo>
                    <a:pt x="157" y="153"/>
                    <a:pt x="150" y="164"/>
                    <a:pt x="141" y="173"/>
                  </a:cubicBezTo>
                  <a:cubicBezTo>
                    <a:pt x="131" y="182"/>
                    <a:pt x="119" y="189"/>
                    <a:pt x="106" y="194"/>
                  </a:cubicBezTo>
                  <a:cubicBezTo>
                    <a:pt x="92" y="199"/>
                    <a:pt x="77" y="201"/>
                    <a:pt x="61" y="201"/>
                  </a:cubicBezTo>
                  <a:cubicBezTo>
                    <a:pt x="0" y="201"/>
                    <a:pt x="0" y="201"/>
                    <a:pt x="0" y="201"/>
                  </a:cubicBezTo>
                  <a:cubicBezTo>
                    <a:pt x="0" y="0"/>
                    <a:pt x="0" y="0"/>
                    <a:pt x="0" y="0"/>
                  </a:cubicBezTo>
                  <a:cubicBezTo>
                    <a:pt x="62" y="0"/>
                    <a:pt x="62" y="0"/>
                    <a:pt x="62" y="0"/>
                  </a:cubicBezTo>
                  <a:cubicBezTo>
                    <a:pt x="98" y="0"/>
                    <a:pt x="125" y="8"/>
                    <a:pt x="143" y="25"/>
                  </a:cubicBezTo>
                  <a:cubicBezTo>
                    <a:pt x="161" y="41"/>
                    <a:pt x="170" y="66"/>
                    <a:pt x="170" y="98"/>
                  </a:cubicBezTo>
                  <a:close/>
                  <a:moveTo>
                    <a:pt x="135" y="99"/>
                  </a:moveTo>
                  <a:cubicBezTo>
                    <a:pt x="135" y="87"/>
                    <a:pt x="133" y="77"/>
                    <a:pt x="130" y="69"/>
                  </a:cubicBezTo>
                  <a:cubicBezTo>
                    <a:pt x="127" y="60"/>
                    <a:pt x="122" y="53"/>
                    <a:pt x="116" y="47"/>
                  </a:cubicBezTo>
                  <a:cubicBezTo>
                    <a:pt x="110" y="41"/>
                    <a:pt x="102" y="36"/>
                    <a:pt x="93" y="33"/>
                  </a:cubicBezTo>
                  <a:cubicBezTo>
                    <a:pt x="84" y="30"/>
                    <a:pt x="73" y="29"/>
                    <a:pt x="61" y="29"/>
                  </a:cubicBezTo>
                  <a:cubicBezTo>
                    <a:pt x="34" y="29"/>
                    <a:pt x="34" y="29"/>
                    <a:pt x="34" y="29"/>
                  </a:cubicBezTo>
                  <a:cubicBezTo>
                    <a:pt x="34" y="172"/>
                    <a:pt x="34" y="172"/>
                    <a:pt x="34" y="172"/>
                  </a:cubicBezTo>
                  <a:cubicBezTo>
                    <a:pt x="61" y="172"/>
                    <a:pt x="61" y="172"/>
                    <a:pt x="61" y="172"/>
                  </a:cubicBezTo>
                  <a:cubicBezTo>
                    <a:pt x="73" y="172"/>
                    <a:pt x="83" y="171"/>
                    <a:pt x="93" y="167"/>
                  </a:cubicBezTo>
                  <a:cubicBezTo>
                    <a:pt x="102" y="164"/>
                    <a:pt x="110" y="159"/>
                    <a:pt x="116" y="152"/>
                  </a:cubicBezTo>
                  <a:cubicBezTo>
                    <a:pt x="122" y="146"/>
                    <a:pt x="127" y="138"/>
                    <a:pt x="130" y="129"/>
                  </a:cubicBezTo>
                  <a:cubicBezTo>
                    <a:pt x="133" y="120"/>
                    <a:pt x="135" y="110"/>
                    <a:pt x="135" y="99"/>
                  </a:cubicBez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578" name="Freeform 19">
              <a:extLst>
                <a:ext uri="{FF2B5EF4-FFF2-40B4-BE49-F238E27FC236}">
                  <a16:creationId xmlns:a16="http://schemas.microsoft.com/office/drawing/2014/main" id="{5EA7E3F6-D581-412D-9763-44AACEF5F96F}"/>
                </a:ext>
              </a:extLst>
            </p:cNvPr>
            <p:cNvSpPr>
              <a:spLocks noEditPoints="1"/>
            </p:cNvSpPr>
            <p:nvPr/>
          </p:nvSpPr>
          <p:spPr bwMode="black">
            <a:xfrm>
              <a:off x="11382068" y="6191686"/>
              <a:ext cx="114451" cy="192721"/>
            </a:xfrm>
            <a:custGeom>
              <a:avLst/>
              <a:gdLst/>
              <a:ahLst/>
              <a:cxnLst>
                <a:cxn ang="0">
                  <a:pos x="33" y="155"/>
                </a:cxn>
                <a:cxn ang="0">
                  <a:pos x="45" y="185"/>
                </a:cxn>
                <a:cxn ang="0">
                  <a:pos x="76" y="195"/>
                </a:cxn>
                <a:cxn ang="0">
                  <a:pos x="100" y="191"/>
                </a:cxn>
                <a:cxn ang="0">
                  <a:pos x="119" y="181"/>
                </a:cxn>
                <a:cxn ang="0">
                  <a:pos x="119" y="209"/>
                </a:cxn>
                <a:cxn ang="0">
                  <a:pos x="112" y="213"/>
                </a:cxn>
                <a:cxn ang="0">
                  <a:pos x="100" y="216"/>
                </a:cxn>
                <a:cxn ang="0">
                  <a:pos x="86" y="219"/>
                </a:cxn>
                <a:cxn ang="0">
                  <a:pos x="68" y="221"/>
                </a:cxn>
                <a:cxn ang="0">
                  <a:pos x="40" y="216"/>
                </a:cxn>
                <a:cxn ang="0">
                  <a:pos x="18" y="202"/>
                </a:cxn>
                <a:cxn ang="0">
                  <a:pos x="4" y="178"/>
                </a:cxn>
                <a:cxn ang="0">
                  <a:pos x="0" y="147"/>
                </a:cxn>
                <a:cxn ang="0">
                  <a:pos x="6" y="112"/>
                </a:cxn>
                <a:cxn ang="0">
                  <a:pos x="22" y="88"/>
                </a:cxn>
                <a:cxn ang="0">
                  <a:pos x="44" y="74"/>
                </a:cxn>
                <a:cxn ang="0">
                  <a:pos x="68" y="70"/>
                </a:cxn>
                <a:cxn ang="0">
                  <a:pos x="95" y="75"/>
                </a:cxn>
                <a:cxn ang="0">
                  <a:pos x="115" y="89"/>
                </a:cxn>
                <a:cxn ang="0">
                  <a:pos x="127" y="111"/>
                </a:cxn>
                <a:cxn ang="0">
                  <a:pos x="131" y="139"/>
                </a:cxn>
                <a:cxn ang="0">
                  <a:pos x="131" y="155"/>
                </a:cxn>
                <a:cxn ang="0">
                  <a:pos x="33" y="155"/>
                </a:cxn>
                <a:cxn ang="0">
                  <a:pos x="83" y="46"/>
                </a:cxn>
                <a:cxn ang="0">
                  <a:pos x="55" y="46"/>
                </a:cxn>
                <a:cxn ang="0">
                  <a:pos x="24" y="0"/>
                </a:cxn>
                <a:cxn ang="0">
                  <a:pos x="46" y="0"/>
                </a:cxn>
                <a:cxn ang="0">
                  <a:pos x="69" y="30"/>
                </a:cxn>
                <a:cxn ang="0">
                  <a:pos x="92" y="0"/>
                </a:cxn>
                <a:cxn ang="0">
                  <a:pos x="114" y="0"/>
                </a:cxn>
                <a:cxn ang="0">
                  <a:pos x="83" y="46"/>
                </a:cxn>
                <a:cxn ang="0">
                  <a:pos x="97" y="116"/>
                </a:cxn>
                <a:cxn ang="0">
                  <a:pos x="91" y="105"/>
                </a:cxn>
                <a:cxn ang="0">
                  <a:pos x="82" y="98"/>
                </a:cxn>
                <a:cxn ang="0">
                  <a:pos x="68" y="95"/>
                </a:cxn>
                <a:cxn ang="0">
                  <a:pos x="56" y="98"/>
                </a:cxn>
                <a:cxn ang="0">
                  <a:pos x="45" y="105"/>
                </a:cxn>
                <a:cxn ang="0">
                  <a:pos x="37" y="116"/>
                </a:cxn>
                <a:cxn ang="0">
                  <a:pos x="33" y="130"/>
                </a:cxn>
                <a:cxn ang="0">
                  <a:pos x="98" y="130"/>
                </a:cxn>
                <a:cxn ang="0">
                  <a:pos x="97" y="116"/>
                </a:cxn>
              </a:cxnLst>
              <a:rect l="0" t="0" r="r" b="b"/>
              <a:pathLst>
                <a:path w="131" h="221">
                  <a:moveTo>
                    <a:pt x="33" y="155"/>
                  </a:moveTo>
                  <a:cubicBezTo>
                    <a:pt x="33" y="168"/>
                    <a:pt x="38" y="178"/>
                    <a:pt x="45" y="185"/>
                  </a:cubicBezTo>
                  <a:cubicBezTo>
                    <a:pt x="52" y="192"/>
                    <a:pt x="63" y="195"/>
                    <a:pt x="76" y="195"/>
                  </a:cubicBezTo>
                  <a:cubicBezTo>
                    <a:pt x="84" y="195"/>
                    <a:pt x="92" y="194"/>
                    <a:pt x="100" y="191"/>
                  </a:cubicBezTo>
                  <a:cubicBezTo>
                    <a:pt x="107" y="189"/>
                    <a:pt x="114" y="185"/>
                    <a:pt x="119" y="181"/>
                  </a:cubicBezTo>
                  <a:cubicBezTo>
                    <a:pt x="119" y="209"/>
                    <a:pt x="119" y="209"/>
                    <a:pt x="119" y="209"/>
                  </a:cubicBezTo>
                  <a:cubicBezTo>
                    <a:pt x="117" y="210"/>
                    <a:pt x="115" y="211"/>
                    <a:pt x="112" y="213"/>
                  </a:cubicBezTo>
                  <a:cubicBezTo>
                    <a:pt x="108" y="214"/>
                    <a:pt x="105" y="215"/>
                    <a:pt x="100" y="216"/>
                  </a:cubicBezTo>
                  <a:cubicBezTo>
                    <a:pt x="96" y="218"/>
                    <a:pt x="91" y="219"/>
                    <a:pt x="86" y="219"/>
                  </a:cubicBezTo>
                  <a:cubicBezTo>
                    <a:pt x="80" y="220"/>
                    <a:pt x="74" y="221"/>
                    <a:pt x="68" y="221"/>
                  </a:cubicBezTo>
                  <a:cubicBezTo>
                    <a:pt x="58" y="221"/>
                    <a:pt x="48" y="219"/>
                    <a:pt x="40" y="216"/>
                  </a:cubicBezTo>
                  <a:cubicBezTo>
                    <a:pt x="31" y="213"/>
                    <a:pt x="24" y="208"/>
                    <a:pt x="18" y="202"/>
                  </a:cubicBezTo>
                  <a:cubicBezTo>
                    <a:pt x="12" y="195"/>
                    <a:pt x="8" y="188"/>
                    <a:pt x="4" y="178"/>
                  </a:cubicBezTo>
                  <a:cubicBezTo>
                    <a:pt x="1" y="169"/>
                    <a:pt x="0" y="159"/>
                    <a:pt x="0" y="147"/>
                  </a:cubicBezTo>
                  <a:cubicBezTo>
                    <a:pt x="0" y="133"/>
                    <a:pt x="2" y="122"/>
                    <a:pt x="6" y="112"/>
                  </a:cubicBezTo>
                  <a:cubicBezTo>
                    <a:pt x="10" y="103"/>
                    <a:pt x="15" y="95"/>
                    <a:pt x="22" y="88"/>
                  </a:cubicBezTo>
                  <a:cubicBezTo>
                    <a:pt x="28" y="82"/>
                    <a:pt x="35" y="77"/>
                    <a:pt x="44" y="74"/>
                  </a:cubicBezTo>
                  <a:cubicBezTo>
                    <a:pt x="52" y="71"/>
                    <a:pt x="60" y="70"/>
                    <a:pt x="68" y="70"/>
                  </a:cubicBezTo>
                  <a:cubicBezTo>
                    <a:pt x="78" y="70"/>
                    <a:pt x="88" y="72"/>
                    <a:pt x="95" y="75"/>
                  </a:cubicBezTo>
                  <a:cubicBezTo>
                    <a:pt x="103" y="78"/>
                    <a:pt x="110" y="83"/>
                    <a:pt x="115" y="89"/>
                  </a:cubicBezTo>
                  <a:cubicBezTo>
                    <a:pt x="120" y="95"/>
                    <a:pt x="124" y="102"/>
                    <a:pt x="127" y="111"/>
                  </a:cubicBezTo>
                  <a:cubicBezTo>
                    <a:pt x="129" y="119"/>
                    <a:pt x="131" y="129"/>
                    <a:pt x="131" y="139"/>
                  </a:cubicBezTo>
                  <a:cubicBezTo>
                    <a:pt x="131" y="155"/>
                    <a:pt x="131" y="155"/>
                    <a:pt x="131" y="155"/>
                  </a:cubicBezTo>
                  <a:lnTo>
                    <a:pt x="33" y="155"/>
                  </a:lnTo>
                  <a:close/>
                  <a:moveTo>
                    <a:pt x="83" y="46"/>
                  </a:moveTo>
                  <a:cubicBezTo>
                    <a:pt x="55" y="46"/>
                    <a:pt x="55" y="46"/>
                    <a:pt x="55" y="46"/>
                  </a:cubicBezTo>
                  <a:cubicBezTo>
                    <a:pt x="24" y="0"/>
                    <a:pt x="24" y="0"/>
                    <a:pt x="24" y="0"/>
                  </a:cubicBezTo>
                  <a:cubicBezTo>
                    <a:pt x="46" y="0"/>
                    <a:pt x="46" y="0"/>
                    <a:pt x="46" y="0"/>
                  </a:cubicBezTo>
                  <a:cubicBezTo>
                    <a:pt x="69" y="30"/>
                    <a:pt x="69" y="30"/>
                    <a:pt x="69" y="30"/>
                  </a:cubicBezTo>
                  <a:cubicBezTo>
                    <a:pt x="92" y="0"/>
                    <a:pt x="92" y="0"/>
                    <a:pt x="92" y="0"/>
                  </a:cubicBezTo>
                  <a:cubicBezTo>
                    <a:pt x="114" y="0"/>
                    <a:pt x="114" y="0"/>
                    <a:pt x="114" y="0"/>
                  </a:cubicBezTo>
                  <a:lnTo>
                    <a:pt x="83" y="46"/>
                  </a:lnTo>
                  <a:close/>
                  <a:moveTo>
                    <a:pt x="97" y="116"/>
                  </a:moveTo>
                  <a:cubicBezTo>
                    <a:pt x="96" y="112"/>
                    <a:pt x="94" y="108"/>
                    <a:pt x="91" y="105"/>
                  </a:cubicBezTo>
                  <a:cubicBezTo>
                    <a:pt x="89" y="102"/>
                    <a:pt x="86" y="100"/>
                    <a:pt x="82" y="98"/>
                  </a:cubicBezTo>
                  <a:cubicBezTo>
                    <a:pt x="78" y="96"/>
                    <a:pt x="73" y="95"/>
                    <a:pt x="68" y="95"/>
                  </a:cubicBezTo>
                  <a:cubicBezTo>
                    <a:pt x="64" y="95"/>
                    <a:pt x="59" y="96"/>
                    <a:pt x="56" y="98"/>
                  </a:cubicBezTo>
                  <a:cubicBezTo>
                    <a:pt x="52" y="99"/>
                    <a:pt x="48" y="102"/>
                    <a:pt x="45" y="105"/>
                  </a:cubicBezTo>
                  <a:cubicBezTo>
                    <a:pt x="42" y="108"/>
                    <a:pt x="39" y="112"/>
                    <a:pt x="37" y="116"/>
                  </a:cubicBezTo>
                  <a:cubicBezTo>
                    <a:pt x="35" y="120"/>
                    <a:pt x="34" y="125"/>
                    <a:pt x="33" y="130"/>
                  </a:cubicBezTo>
                  <a:cubicBezTo>
                    <a:pt x="98" y="130"/>
                    <a:pt x="98" y="130"/>
                    <a:pt x="98" y="130"/>
                  </a:cubicBezTo>
                  <a:cubicBezTo>
                    <a:pt x="98" y="125"/>
                    <a:pt x="98" y="121"/>
                    <a:pt x="97" y="116"/>
                  </a:cubicBez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579" name="Freeform 20">
              <a:extLst>
                <a:ext uri="{FF2B5EF4-FFF2-40B4-BE49-F238E27FC236}">
                  <a16:creationId xmlns:a16="http://schemas.microsoft.com/office/drawing/2014/main" id="{04369DF5-9EC6-4F23-AB2E-52F7A780026C}"/>
                </a:ext>
              </a:extLst>
            </p:cNvPr>
            <p:cNvSpPr>
              <a:spLocks/>
            </p:cNvSpPr>
            <p:nvPr/>
          </p:nvSpPr>
          <p:spPr bwMode="black">
            <a:xfrm>
              <a:off x="11518302" y="6195378"/>
              <a:ext cx="114820" cy="185706"/>
            </a:xfrm>
            <a:custGeom>
              <a:avLst/>
              <a:gdLst/>
              <a:ahLst/>
              <a:cxnLst>
                <a:cxn ang="0">
                  <a:pos x="210" y="503"/>
                </a:cxn>
                <a:cxn ang="0">
                  <a:pos x="78" y="340"/>
                </a:cxn>
                <a:cxn ang="0">
                  <a:pos x="75" y="340"/>
                </a:cxn>
                <a:cxn ang="0">
                  <a:pos x="75" y="503"/>
                </a:cxn>
                <a:cxn ang="0">
                  <a:pos x="0" y="503"/>
                </a:cxn>
                <a:cxn ang="0">
                  <a:pos x="0" y="0"/>
                </a:cxn>
                <a:cxn ang="0">
                  <a:pos x="75" y="0"/>
                </a:cxn>
                <a:cxn ang="0">
                  <a:pos x="75" y="319"/>
                </a:cxn>
                <a:cxn ang="0">
                  <a:pos x="78" y="319"/>
                </a:cxn>
                <a:cxn ang="0">
                  <a:pos x="203" y="163"/>
                </a:cxn>
                <a:cxn ang="0">
                  <a:pos x="300" y="163"/>
                </a:cxn>
                <a:cxn ang="0">
                  <a:pos x="156" y="326"/>
                </a:cxn>
                <a:cxn ang="0">
                  <a:pos x="311" y="503"/>
                </a:cxn>
                <a:cxn ang="0">
                  <a:pos x="210" y="503"/>
                </a:cxn>
              </a:cxnLst>
              <a:rect l="0" t="0" r="r" b="b"/>
              <a:pathLst>
                <a:path w="311" h="503">
                  <a:moveTo>
                    <a:pt x="210" y="503"/>
                  </a:moveTo>
                  <a:lnTo>
                    <a:pt x="78" y="340"/>
                  </a:lnTo>
                  <a:lnTo>
                    <a:pt x="75" y="340"/>
                  </a:lnTo>
                  <a:lnTo>
                    <a:pt x="75" y="503"/>
                  </a:lnTo>
                  <a:lnTo>
                    <a:pt x="0" y="503"/>
                  </a:lnTo>
                  <a:lnTo>
                    <a:pt x="0" y="0"/>
                  </a:lnTo>
                  <a:lnTo>
                    <a:pt x="75" y="0"/>
                  </a:lnTo>
                  <a:lnTo>
                    <a:pt x="75" y="319"/>
                  </a:lnTo>
                  <a:lnTo>
                    <a:pt x="78" y="319"/>
                  </a:lnTo>
                  <a:lnTo>
                    <a:pt x="203" y="163"/>
                  </a:lnTo>
                  <a:lnTo>
                    <a:pt x="300" y="163"/>
                  </a:lnTo>
                  <a:lnTo>
                    <a:pt x="156" y="326"/>
                  </a:lnTo>
                  <a:lnTo>
                    <a:pt x="311" y="503"/>
                  </a:lnTo>
                  <a:lnTo>
                    <a:pt x="210" y="503"/>
                  </a:ln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580" name="Freeform 21">
              <a:extLst>
                <a:ext uri="{FF2B5EF4-FFF2-40B4-BE49-F238E27FC236}">
                  <a16:creationId xmlns:a16="http://schemas.microsoft.com/office/drawing/2014/main" id="{5D2DE952-8EC9-4FF7-A3DD-53037BDC236D}"/>
                </a:ext>
              </a:extLst>
            </p:cNvPr>
            <p:cNvSpPr>
              <a:spLocks/>
            </p:cNvSpPr>
            <p:nvPr/>
          </p:nvSpPr>
          <p:spPr bwMode="black">
            <a:xfrm>
              <a:off x="11643828" y="6255557"/>
              <a:ext cx="111497" cy="128850"/>
            </a:xfrm>
            <a:custGeom>
              <a:avLst/>
              <a:gdLst/>
              <a:ahLst/>
              <a:cxnLst>
                <a:cxn ang="0">
                  <a:pos x="95" y="144"/>
                </a:cxn>
                <a:cxn ang="0">
                  <a:pos x="95" y="123"/>
                </a:cxn>
                <a:cxn ang="0">
                  <a:pos x="95" y="123"/>
                </a:cxn>
                <a:cxn ang="0">
                  <a:pos x="88" y="132"/>
                </a:cxn>
                <a:cxn ang="0">
                  <a:pos x="78" y="140"/>
                </a:cxn>
                <a:cxn ang="0">
                  <a:pos x="66" y="146"/>
                </a:cxn>
                <a:cxn ang="0">
                  <a:pos x="51" y="148"/>
                </a:cxn>
                <a:cxn ang="0">
                  <a:pos x="13" y="133"/>
                </a:cxn>
                <a:cxn ang="0">
                  <a:pos x="0" y="88"/>
                </a:cxn>
                <a:cxn ang="0">
                  <a:pos x="0" y="0"/>
                </a:cxn>
                <a:cxn ang="0">
                  <a:pos x="33" y="0"/>
                </a:cxn>
                <a:cxn ang="0">
                  <a:pos x="33" y="84"/>
                </a:cxn>
                <a:cxn ang="0">
                  <a:pos x="35" y="101"/>
                </a:cxn>
                <a:cxn ang="0">
                  <a:pos x="41" y="113"/>
                </a:cxn>
                <a:cxn ang="0">
                  <a:pos x="51" y="119"/>
                </a:cxn>
                <a:cxn ang="0">
                  <a:pos x="63" y="121"/>
                </a:cxn>
                <a:cxn ang="0">
                  <a:pos x="75" y="119"/>
                </a:cxn>
                <a:cxn ang="0">
                  <a:pos x="86" y="111"/>
                </a:cxn>
                <a:cxn ang="0">
                  <a:pos x="93" y="100"/>
                </a:cxn>
                <a:cxn ang="0">
                  <a:pos x="95" y="84"/>
                </a:cxn>
                <a:cxn ang="0">
                  <a:pos x="95" y="0"/>
                </a:cxn>
                <a:cxn ang="0">
                  <a:pos x="128" y="0"/>
                </a:cxn>
                <a:cxn ang="0">
                  <a:pos x="128" y="144"/>
                </a:cxn>
                <a:cxn ang="0">
                  <a:pos x="95" y="144"/>
                </a:cxn>
              </a:cxnLst>
              <a:rect l="0" t="0" r="r" b="b"/>
              <a:pathLst>
                <a:path w="128" h="148">
                  <a:moveTo>
                    <a:pt x="95" y="144"/>
                  </a:moveTo>
                  <a:cubicBezTo>
                    <a:pt x="95" y="123"/>
                    <a:pt x="95" y="123"/>
                    <a:pt x="95" y="123"/>
                  </a:cubicBezTo>
                  <a:cubicBezTo>
                    <a:pt x="95" y="123"/>
                    <a:pt x="95" y="123"/>
                    <a:pt x="95" y="123"/>
                  </a:cubicBezTo>
                  <a:cubicBezTo>
                    <a:pt x="93" y="126"/>
                    <a:pt x="90" y="129"/>
                    <a:pt x="88" y="132"/>
                  </a:cubicBezTo>
                  <a:cubicBezTo>
                    <a:pt x="85" y="135"/>
                    <a:pt x="81" y="138"/>
                    <a:pt x="78" y="140"/>
                  </a:cubicBezTo>
                  <a:cubicBezTo>
                    <a:pt x="74" y="143"/>
                    <a:pt x="70" y="144"/>
                    <a:pt x="66" y="146"/>
                  </a:cubicBezTo>
                  <a:cubicBezTo>
                    <a:pt x="61" y="147"/>
                    <a:pt x="56" y="148"/>
                    <a:pt x="51" y="148"/>
                  </a:cubicBezTo>
                  <a:cubicBezTo>
                    <a:pt x="35" y="148"/>
                    <a:pt x="22" y="143"/>
                    <a:pt x="13" y="133"/>
                  </a:cubicBezTo>
                  <a:cubicBezTo>
                    <a:pt x="4" y="123"/>
                    <a:pt x="0" y="108"/>
                    <a:pt x="0" y="88"/>
                  </a:cubicBezTo>
                  <a:cubicBezTo>
                    <a:pt x="0" y="0"/>
                    <a:pt x="0" y="0"/>
                    <a:pt x="0" y="0"/>
                  </a:cubicBezTo>
                  <a:cubicBezTo>
                    <a:pt x="33" y="0"/>
                    <a:pt x="33" y="0"/>
                    <a:pt x="33" y="0"/>
                  </a:cubicBezTo>
                  <a:cubicBezTo>
                    <a:pt x="33" y="84"/>
                    <a:pt x="33" y="84"/>
                    <a:pt x="33" y="84"/>
                  </a:cubicBezTo>
                  <a:cubicBezTo>
                    <a:pt x="33" y="90"/>
                    <a:pt x="33" y="96"/>
                    <a:pt x="35" y="101"/>
                  </a:cubicBezTo>
                  <a:cubicBezTo>
                    <a:pt x="36" y="106"/>
                    <a:pt x="38" y="110"/>
                    <a:pt x="41" y="113"/>
                  </a:cubicBezTo>
                  <a:cubicBezTo>
                    <a:pt x="44" y="116"/>
                    <a:pt x="47" y="118"/>
                    <a:pt x="51" y="119"/>
                  </a:cubicBezTo>
                  <a:cubicBezTo>
                    <a:pt x="54" y="120"/>
                    <a:pt x="58" y="121"/>
                    <a:pt x="63" y="121"/>
                  </a:cubicBezTo>
                  <a:cubicBezTo>
                    <a:pt x="67" y="121"/>
                    <a:pt x="71" y="120"/>
                    <a:pt x="75" y="119"/>
                  </a:cubicBezTo>
                  <a:cubicBezTo>
                    <a:pt x="79" y="117"/>
                    <a:pt x="83" y="115"/>
                    <a:pt x="86" y="111"/>
                  </a:cubicBezTo>
                  <a:cubicBezTo>
                    <a:pt x="89" y="108"/>
                    <a:pt x="91" y="104"/>
                    <a:pt x="93" y="100"/>
                  </a:cubicBezTo>
                  <a:cubicBezTo>
                    <a:pt x="94" y="95"/>
                    <a:pt x="95" y="89"/>
                    <a:pt x="95" y="84"/>
                  </a:cubicBezTo>
                  <a:cubicBezTo>
                    <a:pt x="95" y="0"/>
                    <a:pt x="95" y="0"/>
                    <a:pt x="95" y="0"/>
                  </a:cubicBezTo>
                  <a:cubicBezTo>
                    <a:pt x="128" y="0"/>
                    <a:pt x="128" y="0"/>
                    <a:pt x="128" y="0"/>
                  </a:cubicBezTo>
                  <a:cubicBezTo>
                    <a:pt x="128" y="144"/>
                    <a:pt x="128" y="144"/>
                    <a:pt x="128" y="144"/>
                  </a:cubicBezTo>
                  <a:lnTo>
                    <a:pt x="95" y="144"/>
                  </a:ln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581" name="Freeform 22">
              <a:extLst>
                <a:ext uri="{FF2B5EF4-FFF2-40B4-BE49-F238E27FC236}">
                  <a16:creationId xmlns:a16="http://schemas.microsoft.com/office/drawing/2014/main" id="{2B5013CA-0179-491B-94CA-354A2184476B}"/>
                </a:ext>
              </a:extLst>
            </p:cNvPr>
            <p:cNvSpPr>
              <a:spLocks noEditPoints="1"/>
            </p:cNvSpPr>
            <p:nvPr/>
          </p:nvSpPr>
          <p:spPr bwMode="black">
            <a:xfrm>
              <a:off x="11749418" y="6194270"/>
              <a:ext cx="70517" cy="246255"/>
            </a:xfrm>
            <a:custGeom>
              <a:avLst/>
              <a:gdLst/>
              <a:ahLst/>
              <a:cxnLst>
                <a:cxn ang="0">
                  <a:pos x="74" y="238"/>
                </a:cxn>
                <a:cxn ang="0">
                  <a:pos x="63" y="261"/>
                </a:cxn>
                <a:cxn ang="0">
                  <a:pos x="45" y="276"/>
                </a:cxn>
                <a:cxn ang="0">
                  <a:pos x="19" y="282"/>
                </a:cxn>
                <a:cxn ang="0">
                  <a:pos x="14" y="281"/>
                </a:cxn>
                <a:cxn ang="0">
                  <a:pos x="9" y="280"/>
                </a:cxn>
                <a:cxn ang="0">
                  <a:pos x="4" y="279"/>
                </a:cxn>
                <a:cxn ang="0">
                  <a:pos x="0" y="278"/>
                </a:cxn>
                <a:cxn ang="0">
                  <a:pos x="0" y="250"/>
                </a:cxn>
                <a:cxn ang="0">
                  <a:pos x="9" y="254"/>
                </a:cxn>
                <a:cxn ang="0">
                  <a:pos x="18" y="255"/>
                </a:cxn>
                <a:cxn ang="0">
                  <a:pos x="28" y="253"/>
                </a:cxn>
                <a:cxn ang="0">
                  <a:pos x="37" y="246"/>
                </a:cxn>
                <a:cxn ang="0">
                  <a:pos x="43" y="232"/>
                </a:cxn>
                <a:cxn ang="0">
                  <a:pos x="45" y="213"/>
                </a:cxn>
                <a:cxn ang="0">
                  <a:pos x="45" y="70"/>
                </a:cxn>
                <a:cxn ang="0">
                  <a:pos x="77" y="70"/>
                </a:cxn>
                <a:cxn ang="0">
                  <a:pos x="77" y="209"/>
                </a:cxn>
                <a:cxn ang="0">
                  <a:pos x="74" y="238"/>
                </a:cxn>
                <a:cxn ang="0">
                  <a:pos x="81" y="20"/>
                </a:cxn>
                <a:cxn ang="0">
                  <a:pos x="80" y="27"/>
                </a:cxn>
                <a:cxn ang="0">
                  <a:pos x="76" y="33"/>
                </a:cxn>
                <a:cxn ang="0">
                  <a:pos x="69" y="37"/>
                </a:cxn>
                <a:cxn ang="0">
                  <a:pos x="61" y="38"/>
                </a:cxn>
                <a:cxn ang="0">
                  <a:pos x="53" y="37"/>
                </a:cxn>
                <a:cxn ang="0">
                  <a:pos x="47" y="33"/>
                </a:cxn>
                <a:cxn ang="0">
                  <a:pos x="43" y="27"/>
                </a:cxn>
                <a:cxn ang="0">
                  <a:pos x="42" y="20"/>
                </a:cxn>
                <a:cxn ang="0">
                  <a:pos x="43" y="12"/>
                </a:cxn>
                <a:cxn ang="0">
                  <a:pos x="47" y="6"/>
                </a:cxn>
                <a:cxn ang="0">
                  <a:pos x="54" y="2"/>
                </a:cxn>
                <a:cxn ang="0">
                  <a:pos x="61" y="0"/>
                </a:cxn>
                <a:cxn ang="0">
                  <a:pos x="69" y="2"/>
                </a:cxn>
                <a:cxn ang="0">
                  <a:pos x="76" y="6"/>
                </a:cxn>
                <a:cxn ang="0">
                  <a:pos x="80" y="12"/>
                </a:cxn>
                <a:cxn ang="0">
                  <a:pos x="81" y="20"/>
                </a:cxn>
              </a:cxnLst>
              <a:rect l="0" t="0" r="r" b="b"/>
              <a:pathLst>
                <a:path w="81" h="282">
                  <a:moveTo>
                    <a:pt x="74" y="238"/>
                  </a:moveTo>
                  <a:cubicBezTo>
                    <a:pt x="71" y="247"/>
                    <a:pt x="68" y="255"/>
                    <a:pt x="63" y="261"/>
                  </a:cubicBezTo>
                  <a:cubicBezTo>
                    <a:pt x="58" y="268"/>
                    <a:pt x="52" y="273"/>
                    <a:pt x="45" y="276"/>
                  </a:cubicBezTo>
                  <a:cubicBezTo>
                    <a:pt x="37" y="280"/>
                    <a:pt x="29" y="282"/>
                    <a:pt x="19" y="282"/>
                  </a:cubicBezTo>
                  <a:cubicBezTo>
                    <a:pt x="18" y="282"/>
                    <a:pt x="16" y="282"/>
                    <a:pt x="14" y="281"/>
                  </a:cubicBezTo>
                  <a:cubicBezTo>
                    <a:pt x="12" y="281"/>
                    <a:pt x="11" y="281"/>
                    <a:pt x="9" y="280"/>
                  </a:cubicBezTo>
                  <a:cubicBezTo>
                    <a:pt x="7" y="280"/>
                    <a:pt x="6" y="280"/>
                    <a:pt x="4" y="279"/>
                  </a:cubicBezTo>
                  <a:cubicBezTo>
                    <a:pt x="2" y="279"/>
                    <a:pt x="1" y="278"/>
                    <a:pt x="0" y="278"/>
                  </a:cubicBezTo>
                  <a:cubicBezTo>
                    <a:pt x="0" y="250"/>
                    <a:pt x="0" y="250"/>
                    <a:pt x="0" y="250"/>
                  </a:cubicBezTo>
                  <a:cubicBezTo>
                    <a:pt x="2" y="251"/>
                    <a:pt x="5" y="252"/>
                    <a:pt x="9" y="254"/>
                  </a:cubicBezTo>
                  <a:cubicBezTo>
                    <a:pt x="12" y="255"/>
                    <a:pt x="15" y="255"/>
                    <a:pt x="18" y="255"/>
                  </a:cubicBezTo>
                  <a:cubicBezTo>
                    <a:pt x="22" y="255"/>
                    <a:pt x="25" y="255"/>
                    <a:pt x="28" y="253"/>
                  </a:cubicBezTo>
                  <a:cubicBezTo>
                    <a:pt x="32" y="251"/>
                    <a:pt x="34" y="249"/>
                    <a:pt x="37" y="246"/>
                  </a:cubicBezTo>
                  <a:cubicBezTo>
                    <a:pt x="39" y="242"/>
                    <a:pt x="41" y="238"/>
                    <a:pt x="43" y="232"/>
                  </a:cubicBezTo>
                  <a:cubicBezTo>
                    <a:pt x="44" y="227"/>
                    <a:pt x="45" y="220"/>
                    <a:pt x="45" y="213"/>
                  </a:cubicBezTo>
                  <a:cubicBezTo>
                    <a:pt x="45" y="70"/>
                    <a:pt x="45" y="70"/>
                    <a:pt x="45" y="70"/>
                  </a:cubicBezTo>
                  <a:cubicBezTo>
                    <a:pt x="77" y="70"/>
                    <a:pt x="77" y="70"/>
                    <a:pt x="77" y="70"/>
                  </a:cubicBezTo>
                  <a:cubicBezTo>
                    <a:pt x="77" y="209"/>
                    <a:pt x="77" y="209"/>
                    <a:pt x="77" y="209"/>
                  </a:cubicBezTo>
                  <a:cubicBezTo>
                    <a:pt x="77" y="220"/>
                    <a:pt x="76" y="229"/>
                    <a:pt x="74" y="238"/>
                  </a:cubicBezTo>
                  <a:close/>
                  <a:moveTo>
                    <a:pt x="81" y="20"/>
                  </a:moveTo>
                  <a:cubicBezTo>
                    <a:pt x="81" y="22"/>
                    <a:pt x="81" y="24"/>
                    <a:pt x="80" y="27"/>
                  </a:cubicBezTo>
                  <a:cubicBezTo>
                    <a:pt x="79" y="29"/>
                    <a:pt x="77" y="31"/>
                    <a:pt x="76" y="33"/>
                  </a:cubicBezTo>
                  <a:cubicBezTo>
                    <a:pt x="74" y="34"/>
                    <a:pt x="72" y="36"/>
                    <a:pt x="69" y="37"/>
                  </a:cubicBezTo>
                  <a:cubicBezTo>
                    <a:pt x="67" y="38"/>
                    <a:pt x="64" y="38"/>
                    <a:pt x="61" y="38"/>
                  </a:cubicBezTo>
                  <a:cubicBezTo>
                    <a:pt x="59" y="38"/>
                    <a:pt x="56" y="38"/>
                    <a:pt x="53" y="37"/>
                  </a:cubicBezTo>
                  <a:cubicBezTo>
                    <a:pt x="51" y="36"/>
                    <a:pt x="49" y="34"/>
                    <a:pt x="47" y="33"/>
                  </a:cubicBezTo>
                  <a:cubicBezTo>
                    <a:pt x="45" y="31"/>
                    <a:pt x="44" y="29"/>
                    <a:pt x="43" y="27"/>
                  </a:cubicBezTo>
                  <a:cubicBezTo>
                    <a:pt x="42" y="24"/>
                    <a:pt x="42" y="22"/>
                    <a:pt x="42" y="20"/>
                  </a:cubicBezTo>
                  <a:cubicBezTo>
                    <a:pt x="42" y="17"/>
                    <a:pt x="42" y="14"/>
                    <a:pt x="43" y="12"/>
                  </a:cubicBezTo>
                  <a:cubicBezTo>
                    <a:pt x="44" y="10"/>
                    <a:pt x="46" y="8"/>
                    <a:pt x="47" y="6"/>
                  </a:cubicBezTo>
                  <a:cubicBezTo>
                    <a:pt x="49" y="4"/>
                    <a:pt x="51" y="3"/>
                    <a:pt x="54" y="2"/>
                  </a:cubicBezTo>
                  <a:cubicBezTo>
                    <a:pt x="56" y="1"/>
                    <a:pt x="59" y="0"/>
                    <a:pt x="61" y="0"/>
                  </a:cubicBezTo>
                  <a:cubicBezTo>
                    <a:pt x="64" y="0"/>
                    <a:pt x="67" y="1"/>
                    <a:pt x="69" y="2"/>
                  </a:cubicBezTo>
                  <a:cubicBezTo>
                    <a:pt x="72" y="3"/>
                    <a:pt x="74" y="4"/>
                    <a:pt x="76" y="6"/>
                  </a:cubicBezTo>
                  <a:cubicBezTo>
                    <a:pt x="77" y="8"/>
                    <a:pt x="79" y="10"/>
                    <a:pt x="80" y="12"/>
                  </a:cubicBezTo>
                  <a:cubicBezTo>
                    <a:pt x="81" y="14"/>
                    <a:pt x="81" y="17"/>
                    <a:pt x="81" y="20"/>
                  </a:cubicBez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582" name="Freeform 23">
              <a:extLst>
                <a:ext uri="{FF2B5EF4-FFF2-40B4-BE49-F238E27FC236}">
                  <a16:creationId xmlns:a16="http://schemas.microsoft.com/office/drawing/2014/main" id="{0904E753-ADC3-4550-B2B9-5E59693533D0}"/>
                </a:ext>
              </a:extLst>
            </p:cNvPr>
            <p:cNvSpPr>
              <a:spLocks noEditPoints="1"/>
            </p:cNvSpPr>
            <p:nvPr/>
          </p:nvSpPr>
          <p:spPr bwMode="black">
            <a:xfrm>
              <a:off x="11846886" y="6194270"/>
              <a:ext cx="35074" cy="186814"/>
            </a:xfrm>
            <a:custGeom>
              <a:avLst/>
              <a:gdLst/>
              <a:ahLst/>
              <a:cxnLst>
                <a:cxn ang="0">
                  <a:pos x="40" y="20"/>
                </a:cxn>
                <a:cxn ang="0">
                  <a:pos x="38" y="27"/>
                </a:cxn>
                <a:cxn ang="0">
                  <a:pos x="34" y="33"/>
                </a:cxn>
                <a:cxn ang="0">
                  <a:pos x="28" y="37"/>
                </a:cxn>
                <a:cxn ang="0">
                  <a:pos x="20" y="38"/>
                </a:cxn>
                <a:cxn ang="0">
                  <a:pos x="12" y="37"/>
                </a:cxn>
                <a:cxn ang="0">
                  <a:pos x="6" y="33"/>
                </a:cxn>
                <a:cxn ang="0">
                  <a:pos x="2" y="27"/>
                </a:cxn>
                <a:cxn ang="0">
                  <a:pos x="0" y="20"/>
                </a:cxn>
                <a:cxn ang="0">
                  <a:pos x="2" y="12"/>
                </a:cxn>
                <a:cxn ang="0">
                  <a:pos x="6" y="6"/>
                </a:cxn>
                <a:cxn ang="0">
                  <a:pos x="12" y="2"/>
                </a:cxn>
                <a:cxn ang="0">
                  <a:pos x="20" y="0"/>
                </a:cxn>
                <a:cxn ang="0">
                  <a:pos x="28" y="2"/>
                </a:cxn>
                <a:cxn ang="0">
                  <a:pos x="34" y="6"/>
                </a:cxn>
                <a:cxn ang="0">
                  <a:pos x="38" y="12"/>
                </a:cxn>
                <a:cxn ang="0">
                  <a:pos x="40" y="20"/>
                </a:cxn>
                <a:cxn ang="0">
                  <a:pos x="3" y="214"/>
                </a:cxn>
                <a:cxn ang="0">
                  <a:pos x="3" y="70"/>
                </a:cxn>
                <a:cxn ang="0">
                  <a:pos x="36" y="70"/>
                </a:cxn>
                <a:cxn ang="0">
                  <a:pos x="36" y="214"/>
                </a:cxn>
                <a:cxn ang="0">
                  <a:pos x="3" y="214"/>
                </a:cxn>
              </a:cxnLst>
              <a:rect l="0" t="0" r="r" b="b"/>
              <a:pathLst>
                <a:path w="40" h="214">
                  <a:moveTo>
                    <a:pt x="40" y="20"/>
                  </a:moveTo>
                  <a:cubicBezTo>
                    <a:pt x="40" y="22"/>
                    <a:pt x="39" y="24"/>
                    <a:pt x="38" y="27"/>
                  </a:cubicBezTo>
                  <a:cubicBezTo>
                    <a:pt x="37" y="29"/>
                    <a:pt x="36" y="31"/>
                    <a:pt x="34" y="33"/>
                  </a:cubicBezTo>
                  <a:cubicBezTo>
                    <a:pt x="32" y="34"/>
                    <a:pt x="30" y="36"/>
                    <a:pt x="28" y="37"/>
                  </a:cubicBezTo>
                  <a:cubicBezTo>
                    <a:pt x="25" y="38"/>
                    <a:pt x="23" y="38"/>
                    <a:pt x="20" y="38"/>
                  </a:cubicBezTo>
                  <a:cubicBezTo>
                    <a:pt x="17" y="38"/>
                    <a:pt x="14" y="38"/>
                    <a:pt x="12" y="37"/>
                  </a:cubicBezTo>
                  <a:cubicBezTo>
                    <a:pt x="10" y="36"/>
                    <a:pt x="7" y="34"/>
                    <a:pt x="6" y="33"/>
                  </a:cubicBezTo>
                  <a:cubicBezTo>
                    <a:pt x="4" y="31"/>
                    <a:pt x="3" y="29"/>
                    <a:pt x="2" y="27"/>
                  </a:cubicBezTo>
                  <a:cubicBezTo>
                    <a:pt x="1" y="24"/>
                    <a:pt x="0" y="22"/>
                    <a:pt x="0" y="20"/>
                  </a:cubicBezTo>
                  <a:cubicBezTo>
                    <a:pt x="0" y="17"/>
                    <a:pt x="1" y="14"/>
                    <a:pt x="2" y="12"/>
                  </a:cubicBezTo>
                  <a:cubicBezTo>
                    <a:pt x="3" y="10"/>
                    <a:pt x="4" y="8"/>
                    <a:pt x="6" y="6"/>
                  </a:cubicBezTo>
                  <a:cubicBezTo>
                    <a:pt x="8" y="4"/>
                    <a:pt x="10" y="3"/>
                    <a:pt x="12" y="2"/>
                  </a:cubicBezTo>
                  <a:cubicBezTo>
                    <a:pt x="14" y="1"/>
                    <a:pt x="17" y="0"/>
                    <a:pt x="20" y="0"/>
                  </a:cubicBezTo>
                  <a:cubicBezTo>
                    <a:pt x="23" y="0"/>
                    <a:pt x="25" y="1"/>
                    <a:pt x="28" y="2"/>
                  </a:cubicBezTo>
                  <a:cubicBezTo>
                    <a:pt x="30" y="3"/>
                    <a:pt x="32" y="4"/>
                    <a:pt x="34" y="6"/>
                  </a:cubicBezTo>
                  <a:cubicBezTo>
                    <a:pt x="36" y="8"/>
                    <a:pt x="37" y="10"/>
                    <a:pt x="38" y="12"/>
                  </a:cubicBezTo>
                  <a:cubicBezTo>
                    <a:pt x="39" y="14"/>
                    <a:pt x="40" y="17"/>
                    <a:pt x="40" y="20"/>
                  </a:cubicBezTo>
                  <a:close/>
                  <a:moveTo>
                    <a:pt x="3" y="214"/>
                  </a:moveTo>
                  <a:cubicBezTo>
                    <a:pt x="3" y="70"/>
                    <a:pt x="3" y="70"/>
                    <a:pt x="3" y="70"/>
                  </a:cubicBezTo>
                  <a:cubicBezTo>
                    <a:pt x="36" y="70"/>
                    <a:pt x="36" y="70"/>
                    <a:pt x="36" y="70"/>
                  </a:cubicBezTo>
                  <a:cubicBezTo>
                    <a:pt x="36" y="214"/>
                    <a:pt x="36" y="214"/>
                    <a:pt x="36" y="214"/>
                  </a:cubicBezTo>
                  <a:lnTo>
                    <a:pt x="3" y="214"/>
                  </a:ln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grpSp>
      <p:grpSp>
        <p:nvGrpSpPr>
          <p:cNvPr id="534" name="Group 533">
            <a:extLst>
              <a:ext uri="{FF2B5EF4-FFF2-40B4-BE49-F238E27FC236}">
                <a16:creationId xmlns:a16="http://schemas.microsoft.com/office/drawing/2014/main" id="{FA9CBE70-C00D-449D-877A-21BB0F3A9965}"/>
              </a:ext>
            </a:extLst>
          </p:cNvPr>
          <p:cNvGrpSpPr/>
          <p:nvPr/>
        </p:nvGrpSpPr>
        <p:grpSpPr bwMode="black">
          <a:xfrm>
            <a:off x="4167378" y="5334831"/>
            <a:ext cx="821616" cy="246285"/>
            <a:chOff x="1471737" y="6192453"/>
            <a:chExt cx="841520" cy="260991"/>
          </a:xfrm>
          <a:solidFill>
            <a:srgbClr val="FFFFFF"/>
          </a:solidFill>
          <a:effectLst/>
        </p:grpSpPr>
        <p:sp>
          <p:nvSpPr>
            <p:cNvPr id="570" name="Freeform 20">
              <a:extLst>
                <a:ext uri="{FF2B5EF4-FFF2-40B4-BE49-F238E27FC236}">
                  <a16:creationId xmlns:a16="http://schemas.microsoft.com/office/drawing/2014/main" id="{51CD36D2-8B10-4E3A-8814-51398360ED24}"/>
                </a:ext>
              </a:extLst>
            </p:cNvPr>
            <p:cNvSpPr>
              <a:spLocks noEditPoints="1"/>
            </p:cNvSpPr>
            <p:nvPr/>
          </p:nvSpPr>
          <p:spPr bwMode="black">
            <a:xfrm>
              <a:off x="1471737" y="6192453"/>
              <a:ext cx="132645" cy="207734"/>
            </a:xfrm>
            <a:custGeom>
              <a:avLst/>
              <a:gdLst/>
              <a:ahLst/>
              <a:cxnLst>
                <a:cxn ang="0">
                  <a:pos x="170" y="163"/>
                </a:cxn>
                <a:cxn ang="0">
                  <a:pos x="162" y="205"/>
                </a:cxn>
                <a:cxn ang="0">
                  <a:pos x="140" y="238"/>
                </a:cxn>
                <a:cxn ang="0">
                  <a:pos x="105" y="259"/>
                </a:cxn>
                <a:cxn ang="0">
                  <a:pos x="60" y="266"/>
                </a:cxn>
                <a:cxn ang="0">
                  <a:pos x="0" y="266"/>
                </a:cxn>
                <a:cxn ang="0">
                  <a:pos x="0" y="65"/>
                </a:cxn>
                <a:cxn ang="0">
                  <a:pos x="62" y="65"/>
                </a:cxn>
                <a:cxn ang="0">
                  <a:pos x="143" y="90"/>
                </a:cxn>
                <a:cxn ang="0">
                  <a:pos x="170" y="163"/>
                </a:cxn>
                <a:cxn ang="0">
                  <a:pos x="84" y="46"/>
                </a:cxn>
                <a:cxn ang="0">
                  <a:pos x="56" y="46"/>
                </a:cxn>
                <a:cxn ang="0">
                  <a:pos x="25" y="0"/>
                </a:cxn>
                <a:cxn ang="0">
                  <a:pos x="46" y="0"/>
                </a:cxn>
                <a:cxn ang="0">
                  <a:pos x="70" y="30"/>
                </a:cxn>
                <a:cxn ang="0">
                  <a:pos x="92" y="0"/>
                </a:cxn>
                <a:cxn ang="0">
                  <a:pos x="114" y="0"/>
                </a:cxn>
                <a:cxn ang="0">
                  <a:pos x="84" y="46"/>
                </a:cxn>
                <a:cxn ang="0">
                  <a:pos x="134" y="164"/>
                </a:cxn>
                <a:cxn ang="0">
                  <a:pos x="129" y="134"/>
                </a:cxn>
                <a:cxn ang="0">
                  <a:pos x="115" y="112"/>
                </a:cxn>
                <a:cxn ang="0">
                  <a:pos x="92" y="98"/>
                </a:cxn>
                <a:cxn ang="0">
                  <a:pos x="60" y="94"/>
                </a:cxn>
                <a:cxn ang="0">
                  <a:pos x="33" y="94"/>
                </a:cxn>
                <a:cxn ang="0">
                  <a:pos x="33" y="237"/>
                </a:cxn>
                <a:cxn ang="0">
                  <a:pos x="60" y="237"/>
                </a:cxn>
                <a:cxn ang="0">
                  <a:pos x="92" y="232"/>
                </a:cxn>
                <a:cxn ang="0">
                  <a:pos x="115" y="217"/>
                </a:cxn>
                <a:cxn ang="0">
                  <a:pos x="129" y="194"/>
                </a:cxn>
                <a:cxn ang="0">
                  <a:pos x="134" y="164"/>
                </a:cxn>
              </a:cxnLst>
              <a:rect l="0" t="0" r="r" b="b"/>
              <a:pathLst>
                <a:path w="170" h="266">
                  <a:moveTo>
                    <a:pt x="170" y="163"/>
                  </a:moveTo>
                  <a:cubicBezTo>
                    <a:pt x="170" y="178"/>
                    <a:pt x="167" y="193"/>
                    <a:pt x="162" y="205"/>
                  </a:cubicBezTo>
                  <a:cubicBezTo>
                    <a:pt x="157" y="218"/>
                    <a:pt x="149" y="229"/>
                    <a:pt x="140" y="238"/>
                  </a:cubicBezTo>
                  <a:cubicBezTo>
                    <a:pt x="130" y="247"/>
                    <a:pt x="119" y="254"/>
                    <a:pt x="105" y="259"/>
                  </a:cubicBezTo>
                  <a:cubicBezTo>
                    <a:pt x="92" y="264"/>
                    <a:pt x="77" y="266"/>
                    <a:pt x="60" y="266"/>
                  </a:cubicBezTo>
                  <a:cubicBezTo>
                    <a:pt x="0" y="266"/>
                    <a:pt x="0" y="266"/>
                    <a:pt x="0" y="266"/>
                  </a:cubicBezTo>
                  <a:cubicBezTo>
                    <a:pt x="0" y="65"/>
                    <a:pt x="0" y="65"/>
                    <a:pt x="0" y="65"/>
                  </a:cubicBezTo>
                  <a:cubicBezTo>
                    <a:pt x="62" y="65"/>
                    <a:pt x="62" y="65"/>
                    <a:pt x="62" y="65"/>
                  </a:cubicBezTo>
                  <a:cubicBezTo>
                    <a:pt x="98" y="65"/>
                    <a:pt x="125" y="73"/>
                    <a:pt x="143" y="90"/>
                  </a:cubicBezTo>
                  <a:cubicBezTo>
                    <a:pt x="161" y="106"/>
                    <a:pt x="170" y="131"/>
                    <a:pt x="170" y="163"/>
                  </a:cubicBezTo>
                  <a:close/>
                  <a:moveTo>
                    <a:pt x="84" y="46"/>
                  </a:moveTo>
                  <a:cubicBezTo>
                    <a:pt x="56" y="46"/>
                    <a:pt x="56" y="46"/>
                    <a:pt x="56" y="46"/>
                  </a:cubicBezTo>
                  <a:cubicBezTo>
                    <a:pt x="25" y="0"/>
                    <a:pt x="25" y="0"/>
                    <a:pt x="25" y="0"/>
                  </a:cubicBezTo>
                  <a:cubicBezTo>
                    <a:pt x="46" y="0"/>
                    <a:pt x="46" y="0"/>
                    <a:pt x="46" y="0"/>
                  </a:cubicBezTo>
                  <a:cubicBezTo>
                    <a:pt x="70" y="30"/>
                    <a:pt x="70" y="30"/>
                    <a:pt x="70" y="30"/>
                  </a:cubicBezTo>
                  <a:cubicBezTo>
                    <a:pt x="92" y="0"/>
                    <a:pt x="92" y="0"/>
                    <a:pt x="92" y="0"/>
                  </a:cubicBezTo>
                  <a:cubicBezTo>
                    <a:pt x="114" y="0"/>
                    <a:pt x="114" y="0"/>
                    <a:pt x="114" y="0"/>
                  </a:cubicBezTo>
                  <a:lnTo>
                    <a:pt x="84" y="46"/>
                  </a:lnTo>
                  <a:close/>
                  <a:moveTo>
                    <a:pt x="134" y="164"/>
                  </a:moveTo>
                  <a:cubicBezTo>
                    <a:pt x="134" y="152"/>
                    <a:pt x="133" y="142"/>
                    <a:pt x="129" y="134"/>
                  </a:cubicBezTo>
                  <a:cubicBezTo>
                    <a:pt x="126" y="125"/>
                    <a:pt x="122" y="118"/>
                    <a:pt x="115" y="112"/>
                  </a:cubicBezTo>
                  <a:cubicBezTo>
                    <a:pt x="109" y="106"/>
                    <a:pt x="101" y="101"/>
                    <a:pt x="92" y="98"/>
                  </a:cubicBezTo>
                  <a:cubicBezTo>
                    <a:pt x="83" y="95"/>
                    <a:pt x="72" y="94"/>
                    <a:pt x="60" y="94"/>
                  </a:cubicBezTo>
                  <a:cubicBezTo>
                    <a:pt x="33" y="94"/>
                    <a:pt x="33" y="94"/>
                    <a:pt x="33" y="94"/>
                  </a:cubicBezTo>
                  <a:cubicBezTo>
                    <a:pt x="33" y="237"/>
                    <a:pt x="33" y="237"/>
                    <a:pt x="33" y="237"/>
                  </a:cubicBezTo>
                  <a:cubicBezTo>
                    <a:pt x="60" y="237"/>
                    <a:pt x="60" y="237"/>
                    <a:pt x="60" y="237"/>
                  </a:cubicBezTo>
                  <a:cubicBezTo>
                    <a:pt x="72" y="237"/>
                    <a:pt x="83" y="236"/>
                    <a:pt x="92" y="232"/>
                  </a:cubicBezTo>
                  <a:cubicBezTo>
                    <a:pt x="101" y="229"/>
                    <a:pt x="109" y="224"/>
                    <a:pt x="115" y="217"/>
                  </a:cubicBezTo>
                  <a:cubicBezTo>
                    <a:pt x="121" y="211"/>
                    <a:pt x="126" y="203"/>
                    <a:pt x="129" y="194"/>
                  </a:cubicBezTo>
                  <a:cubicBezTo>
                    <a:pt x="133" y="185"/>
                    <a:pt x="134" y="175"/>
                    <a:pt x="134" y="164"/>
                  </a:cubicBez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571" name="Freeform 21">
              <a:extLst>
                <a:ext uri="{FF2B5EF4-FFF2-40B4-BE49-F238E27FC236}">
                  <a16:creationId xmlns:a16="http://schemas.microsoft.com/office/drawing/2014/main" id="{5DA7913B-4233-41DF-BAEB-07401E731101}"/>
                </a:ext>
              </a:extLst>
            </p:cNvPr>
            <p:cNvSpPr>
              <a:spLocks noEditPoints="1"/>
            </p:cNvSpPr>
            <p:nvPr/>
          </p:nvSpPr>
          <p:spPr bwMode="black">
            <a:xfrm>
              <a:off x="1616291" y="6285404"/>
              <a:ext cx="94274" cy="117760"/>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3" y="113"/>
                </a:cxn>
                <a:cxn ang="0">
                  <a:pos x="38" y="119"/>
                </a:cxn>
                <a:cxn ang="0">
                  <a:pos x="46" y="123"/>
                </a:cxn>
                <a:cxn ang="0">
                  <a:pos x="56" y="125"/>
                </a:cxn>
                <a:cxn ang="0">
                  <a:pos x="69"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0" y="145"/>
                    <a:pt x="16" y="142"/>
                    <a:pt x="12" y="139"/>
                  </a:cubicBezTo>
                  <a:cubicBezTo>
                    <a:pt x="8" y="135"/>
                    <a:pt x="5" y="131"/>
                    <a:pt x="3" y="125"/>
                  </a:cubicBezTo>
                  <a:cubicBezTo>
                    <a:pt x="1" y="120"/>
                    <a:pt x="0" y="114"/>
                    <a:pt x="0" y="108"/>
                  </a:cubicBezTo>
                  <a:cubicBezTo>
                    <a:pt x="0" y="102"/>
                    <a:pt x="1" y="96"/>
                    <a:pt x="3" y="91"/>
                  </a:cubicBezTo>
                  <a:cubicBezTo>
                    <a:pt x="4" y="85"/>
                    <a:pt x="7" y="81"/>
                    <a:pt x="11" y="76"/>
                  </a:cubicBezTo>
                  <a:cubicBezTo>
                    <a:pt x="15" y="72"/>
                    <a:pt x="20" y="69"/>
                    <a:pt x="26" y="66"/>
                  </a:cubicBezTo>
                  <a:cubicBezTo>
                    <a:pt x="31" y="63"/>
                    <a:pt x="39" y="61"/>
                    <a:pt x="47" y="60"/>
                  </a:cubicBezTo>
                  <a:cubicBezTo>
                    <a:pt x="89" y="55"/>
                    <a:pt x="89" y="55"/>
                    <a:pt x="89" y="55"/>
                  </a:cubicBezTo>
                  <a:cubicBezTo>
                    <a:pt x="89" y="44"/>
                    <a:pt x="87" y="37"/>
                    <a:pt x="82" y="32"/>
                  </a:cubicBezTo>
                  <a:cubicBezTo>
                    <a:pt x="77" y="28"/>
                    <a:pt x="70" y="25"/>
                    <a:pt x="62" y="25"/>
                  </a:cubicBezTo>
                  <a:cubicBezTo>
                    <a:pt x="53" y="25"/>
                    <a:pt x="44" y="27"/>
                    <a:pt x="36" y="30"/>
                  </a:cubicBezTo>
                  <a:cubicBezTo>
                    <a:pt x="28" y="33"/>
                    <a:pt x="20" y="36"/>
                    <a:pt x="14" y="41"/>
                  </a:cubicBezTo>
                  <a:cubicBezTo>
                    <a:pt x="14" y="13"/>
                    <a:pt x="14" y="13"/>
                    <a:pt x="14" y="13"/>
                  </a:cubicBezTo>
                  <a:cubicBezTo>
                    <a:pt x="16" y="11"/>
                    <a:pt x="19" y="10"/>
                    <a:pt x="23" y="8"/>
                  </a:cubicBezTo>
                  <a:cubicBezTo>
                    <a:pt x="26"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1" y="86"/>
                    <a:pt x="39" y="87"/>
                    <a:pt x="37" y="89"/>
                  </a:cubicBezTo>
                  <a:cubicBezTo>
                    <a:pt x="35" y="91"/>
                    <a:pt x="34" y="93"/>
                    <a:pt x="33" y="96"/>
                  </a:cubicBezTo>
                  <a:cubicBezTo>
                    <a:pt x="32" y="98"/>
                    <a:pt x="32" y="101"/>
                    <a:pt x="32" y="105"/>
                  </a:cubicBezTo>
                  <a:cubicBezTo>
                    <a:pt x="32" y="108"/>
                    <a:pt x="32" y="110"/>
                    <a:pt x="33" y="113"/>
                  </a:cubicBezTo>
                  <a:cubicBezTo>
                    <a:pt x="35" y="115"/>
                    <a:pt x="36" y="117"/>
                    <a:pt x="38" y="119"/>
                  </a:cubicBezTo>
                  <a:cubicBezTo>
                    <a:pt x="40" y="121"/>
                    <a:pt x="43" y="122"/>
                    <a:pt x="46" y="123"/>
                  </a:cubicBezTo>
                  <a:cubicBezTo>
                    <a:pt x="49" y="124"/>
                    <a:pt x="52" y="125"/>
                    <a:pt x="56" y="125"/>
                  </a:cubicBezTo>
                  <a:cubicBezTo>
                    <a:pt x="61" y="125"/>
                    <a:pt x="65" y="124"/>
                    <a:pt x="69" y="122"/>
                  </a:cubicBezTo>
                  <a:cubicBezTo>
                    <a:pt x="73"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572" name="Freeform 22">
              <a:extLst>
                <a:ext uri="{FF2B5EF4-FFF2-40B4-BE49-F238E27FC236}">
                  <a16:creationId xmlns:a16="http://schemas.microsoft.com/office/drawing/2014/main" id="{12798488-349D-42D7-A505-F51096224B64}"/>
                </a:ext>
              </a:extLst>
            </p:cNvPr>
            <p:cNvSpPr>
              <a:spLocks/>
            </p:cNvSpPr>
            <p:nvPr/>
          </p:nvSpPr>
          <p:spPr bwMode="black">
            <a:xfrm>
              <a:off x="1735043" y="6233801"/>
              <a:ext cx="102875" cy="166386"/>
            </a:xfrm>
            <a:custGeom>
              <a:avLst/>
              <a:gdLst/>
              <a:ahLst/>
              <a:cxnLst>
                <a:cxn ang="0">
                  <a:pos x="210" y="503"/>
                </a:cxn>
                <a:cxn ang="0">
                  <a:pos x="78" y="340"/>
                </a:cxn>
                <a:cxn ang="0">
                  <a:pos x="75" y="340"/>
                </a:cxn>
                <a:cxn ang="0">
                  <a:pos x="75" y="503"/>
                </a:cxn>
                <a:cxn ang="0">
                  <a:pos x="0" y="503"/>
                </a:cxn>
                <a:cxn ang="0">
                  <a:pos x="0" y="0"/>
                </a:cxn>
                <a:cxn ang="0">
                  <a:pos x="75" y="0"/>
                </a:cxn>
                <a:cxn ang="0">
                  <a:pos x="75" y="319"/>
                </a:cxn>
                <a:cxn ang="0">
                  <a:pos x="78" y="319"/>
                </a:cxn>
                <a:cxn ang="0">
                  <a:pos x="203" y="163"/>
                </a:cxn>
                <a:cxn ang="0">
                  <a:pos x="300" y="163"/>
                </a:cxn>
                <a:cxn ang="0">
                  <a:pos x="156" y="326"/>
                </a:cxn>
                <a:cxn ang="0">
                  <a:pos x="311" y="503"/>
                </a:cxn>
                <a:cxn ang="0">
                  <a:pos x="210" y="503"/>
                </a:cxn>
              </a:cxnLst>
              <a:rect l="0" t="0" r="r" b="b"/>
              <a:pathLst>
                <a:path w="311" h="503">
                  <a:moveTo>
                    <a:pt x="210" y="503"/>
                  </a:moveTo>
                  <a:lnTo>
                    <a:pt x="78" y="340"/>
                  </a:lnTo>
                  <a:lnTo>
                    <a:pt x="75" y="340"/>
                  </a:lnTo>
                  <a:lnTo>
                    <a:pt x="75" y="503"/>
                  </a:lnTo>
                  <a:lnTo>
                    <a:pt x="0" y="503"/>
                  </a:lnTo>
                  <a:lnTo>
                    <a:pt x="0" y="0"/>
                  </a:lnTo>
                  <a:lnTo>
                    <a:pt x="75" y="0"/>
                  </a:lnTo>
                  <a:lnTo>
                    <a:pt x="75" y="319"/>
                  </a:lnTo>
                  <a:lnTo>
                    <a:pt x="78" y="319"/>
                  </a:lnTo>
                  <a:lnTo>
                    <a:pt x="203" y="163"/>
                  </a:lnTo>
                  <a:lnTo>
                    <a:pt x="300" y="163"/>
                  </a:lnTo>
                  <a:lnTo>
                    <a:pt x="156" y="326"/>
                  </a:lnTo>
                  <a:lnTo>
                    <a:pt x="311" y="503"/>
                  </a:lnTo>
                  <a:lnTo>
                    <a:pt x="210" y="503"/>
                  </a:ln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573" name="Freeform 23">
              <a:extLst>
                <a:ext uri="{FF2B5EF4-FFF2-40B4-BE49-F238E27FC236}">
                  <a16:creationId xmlns:a16="http://schemas.microsoft.com/office/drawing/2014/main" id="{6FCB4D7E-BA3E-4442-B391-21577836ADB6}"/>
                </a:ext>
              </a:extLst>
            </p:cNvPr>
            <p:cNvSpPr>
              <a:spLocks/>
            </p:cNvSpPr>
            <p:nvPr/>
          </p:nvSpPr>
          <p:spPr bwMode="black">
            <a:xfrm>
              <a:off x="1847510" y="6287720"/>
              <a:ext cx="99897" cy="115445"/>
            </a:xfrm>
            <a:custGeom>
              <a:avLst/>
              <a:gdLst/>
              <a:ahLst/>
              <a:cxnLst>
                <a:cxn ang="0">
                  <a:pos x="95" y="144"/>
                </a:cxn>
                <a:cxn ang="0">
                  <a:pos x="95" y="123"/>
                </a:cxn>
                <a:cxn ang="0">
                  <a:pos x="95" y="123"/>
                </a:cxn>
                <a:cxn ang="0">
                  <a:pos x="88" y="132"/>
                </a:cxn>
                <a:cxn ang="0">
                  <a:pos x="78" y="140"/>
                </a:cxn>
                <a:cxn ang="0">
                  <a:pos x="66" y="146"/>
                </a:cxn>
                <a:cxn ang="0">
                  <a:pos x="51" y="148"/>
                </a:cxn>
                <a:cxn ang="0">
                  <a:pos x="13" y="133"/>
                </a:cxn>
                <a:cxn ang="0">
                  <a:pos x="0" y="88"/>
                </a:cxn>
                <a:cxn ang="0">
                  <a:pos x="0" y="0"/>
                </a:cxn>
                <a:cxn ang="0">
                  <a:pos x="33" y="0"/>
                </a:cxn>
                <a:cxn ang="0">
                  <a:pos x="33" y="84"/>
                </a:cxn>
                <a:cxn ang="0">
                  <a:pos x="35" y="101"/>
                </a:cxn>
                <a:cxn ang="0">
                  <a:pos x="41" y="113"/>
                </a:cxn>
                <a:cxn ang="0">
                  <a:pos x="50" y="119"/>
                </a:cxn>
                <a:cxn ang="0">
                  <a:pos x="63" y="121"/>
                </a:cxn>
                <a:cxn ang="0">
                  <a:pos x="75" y="119"/>
                </a:cxn>
                <a:cxn ang="0">
                  <a:pos x="86" y="111"/>
                </a:cxn>
                <a:cxn ang="0">
                  <a:pos x="93" y="100"/>
                </a:cxn>
                <a:cxn ang="0">
                  <a:pos x="95" y="84"/>
                </a:cxn>
                <a:cxn ang="0">
                  <a:pos x="95" y="0"/>
                </a:cxn>
                <a:cxn ang="0">
                  <a:pos x="128" y="0"/>
                </a:cxn>
                <a:cxn ang="0">
                  <a:pos x="128" y="144"/>
                </a:cxn>
                <a:cxn ang="0">
                  <a:pos x="95" y="144"/>
                </a:cxn>
              </a:cxnLst>
              <a:rect l="0" t="0" r="r" b="b"/>
              <a:pathLst>
                <a:path w="128" h="148">
                  <a:moveTo>
                    <a:pt x="95" y="144"/>
                  </a:moveTo>
                  <a:cubicBezTo>
                    <a:pt x="95" y="123"/>
                    <a:pt x="95" y="123"/>
                    <a:pt x="95" y="123"/>
                  </a:cubicBezTo>
                  <a:cubicBezTo>
                    <a:pt x="95" y="123"/>
                    <a:pt x="95" y="123"/>
                    <a:pt x="95" y="123"/>
                  </a:cubicBezTo>
                  <a:cubicBezTo>
                    <a:pt x="93" y="126"/>
                    <a:pt x="90" y="129"/>
                    <a:pt x="88" y="132"/>
                  </a:cubicBezTo>
                  <a:cubicBezTo>
                    <a:pt x="85" y="135"/>
                    <a:pt x="81" y="138"/>
                    <a:pt x="78" y="140"/>
                  </a:cubicBezTo>
                  <a:cubicBezTo>
                    <a:pt x="74" y="143"/>
                    <a:pt x="70" y="144"/>
                    <a:pt x="66" y="146"/>
                  </a:cubicBezTo>
                  <a:cubicBezTo>
                    <a:pt x="61" y="147"/>
                    <a:pt x="56" y="148"/>
                    <a:pt x="51" y="148"/>
                  </a:cubicBezTo>
                  <a:cubicBezTo>
                    <a:pt x="35" y="148"/>
                    <a:pt x="22" y="143"/>
                    <a:pt x="13" y="133"/>
                  </a:cubicBezTo>
                  <a:cubicBezTo>
                    <a:pt x="4" y="123"/>
                    <a:pt x="0" y="108"/>
                    <a:pt x="0" y="88"/>
                  </a:cubicBezTo>
                  <a:cubicBezTo>
                    <a:pt x="0" y="0"/>
                    <a:pt x="0" y="0"/>
                    <a:pt x="0" y="0"/>
                  </a:cubicBezTo>
                  <a:cubicBezTo>
                    <a:pt x="33" y="0"/>
                    <a:pt x="33" y="0"/>
                    <a:pt x="33" y="0"/>
                  </a:cubicBezTo>
                  <a:cubicBezTo>
                    <a:pt x="33" y="84"/>
                    <a:pt x="33" y="84"/>
                    <a:pt x="33" y="84"/>
                  </a:cubicBezTo>
                  <a:cubicBezTo>
                    <a:pt x="33" y="90"/>
                    <a:pt x="33" y="96"/>
                    <a:pt x="35" y="101"/>
                  </a:cubicBezTo>
                  <a:cubicBezTo>
                    <a:pt x="36" y="106"/>
                    <a:pt x="38" y="110"/>
                    <a:pt x="41" y="113"/>
                  </a:cubicBezTo>
                  <a:cubicBezTo>
                    <a:pt x="44" y="116"/>
                    <a:pt x="47" y="118"/>
                    <a:pt x="50" y="119"/>
                  </a:cubicBezTo>
                  <a:cubicBezTo>
                    <a:pt x="54" y="120"/>
                    <a:pt x="58" y="121"/>
                    <a:pt x="63" y="121"/>
                  </a:cubicBezTo>
                  <a:cubicBezTo>
                    <a:pt x="67" y="121"/>
                    <a:pt x="71" y="120"/>
                    <a:pt x="75" y="119"/>
                  </a:cubicBezTo>
                  <a:cubicBezTo>
                    <a:pt x="79" y="117"/>
                    <a:pt x="83" y="115"/>
                    <a:pt x="86" y="111"/>
                  </a:cubicBezTo>
                  <a:cubicBezTo>
                    <a:pt x="89" y="108"/>
                    <a:pt x="91" y="104"/>
                    <a:pt x="93" y="100"/>
                  </a:cubicBezTo>
                  <a:cubicBezTo>
                    <a:pt x="94" y="95"/>
                    <a:pt x="95" y="89"/>
                    <a:pt x="95" y="84"/>
                  </a:cubicBezTo>
                  <a:cubicBezTo>
                    <a:pt x="95" y="0"/>
                    <a:pt x="95" y="0"/>
                    <a:pt x="95" y="0"/>
                  </a:cubicBezTo>
                  <a:cubicBezTo>
                    <a:pt x="128" y="0"/>
                    <a:pt x="128" y="0"/>
                    <a:pt x="128" y="0"/>
                  </a:cubicBezTo>
                  <a:cubicBezTo>
                    <a:pt x="128" y="144"/>
                    <a:pt x="128" y="144"/>
                    <a:pt x="128" y="144"/>
                  </a:cubicBezTo>
                  <a:lnTo>
                    <a:pt x="95" y="144"/>
                  </a:ln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574" name="Freeform 24">
              <a:extLst>
                <a:ext uri="{FF2B5EF4-FFF2-40B4-BE49-F238E27FC236}">
                  <a16:creationId xmlns:a16="http://schemas.microsoft.com/office/drawing/2014/main" id="{528A885C-2CBF-4BD1-B9FF-636AFFAB014F}"/>
                </a:ext>
              </a:extLst>
            </p:cNvPr>
            <p:cNvSpPr>
              <a:spLocks noEditPoints="1"/>
            </p:cNvSpPr>
            <p:nvPr/>
          </p:nvSpPr>
          <p:spPr bwMode="black">
            <a:xfrm>
              <a:off x="1942115" y="6232809"/>
              <a:ext cx="63180" cy="220635"/>
            </a:xfrm>
            <a:custGeom>
              <a:avLst/>
              <a:gdLst/>
              <a:ahLst/>
              <a:cxnLst>
                <a:cxn ang="0">
                  <a:pos x="74" y="238"/>
                </a:cxn>
                <a:cxn ang="0">
                  <a:pos x="63" y="261"/>
                </a:cxn>
                <a:cxn ang="0">
                  <a:pos x="45" y="276"/>
                </a:cxn>
                <a:cxn ang="0">
                  <a:pos x="19" y="282"/>
                </a:cxn>
                <a:cxn ang="0">
                  <a:pos x="14" y="281"/>
                </a:cxn>
                <a:cxn ang="0">
                  <a:pos x="9" y="280"/>
                </a:cxn>
                <a:cxn ang="0">
                  <a:pos x="4" y="279"/>
                </a:cxn>
                <a:cxn ang="0">
                  <a:pos x="0" y="278"/>
                </a:cxn>
                <a:cxn ang="0">
                  <a:pos x="0" y="250"/>
                </a:cxn>
                <a:cxn ang="0">
                  <a:pos x="9" y="254"/>
                </a:cxn>
                <a:cxn ang="0">
                  <a:pos x="18" y="255"/>
                </a:cxn>
                <a:cxn ang="0">
                  <a:pos x="28" y="253"/>
                </a:cxn>
                <a:cxn ang="0">
                  <a:pos x="37" y="246"/>
                </a:cxn>
                <a:cxn ang="0">
                  <a:pos x="43" y="232"/>
                </a:cxn>
                <a:cxn ang="0">
                  <a:pos x="45" y="213"/>
                </a:cxn>
                <a:cxn ang="0">
                  <a:pos x="45" y="70"/>
                </a:cxn>
                <a:cxn ang="0">
                  <a:pos x="77" y="70"/>
                </a:cxn>
                <a:cxn ang="0">
                  <a:pos x="77" y="209"/>
                </a:cxn>
                <a:cxn ang="0">
                  <a:pos x="74" y="238"/>
                </a:cxn>
                <a:cxn ang="0">
                  <a:pos x="81" y="20"/>
                </a:cxn>
                <a:cxn ang="0">
                  <a:pos x="80" y="27"/>
                </a:cxn>
                <a:cxn ang="0">
                  <a:pos x="76" y="33"/>
                </a:cxn>
                <a:cxn ang="0">
                  <a:pos x="69" y="37"/>
                </a:cxn>
                <a:cxn ang="0">
                  <a:pos x="61" y="38"/>
                </a:cxn>
                <a:cxn ang="0">
                  <a:pos x="53" y="37"/>
                </a:cxn>
                <a:cxn ang="0">
                  <a:pos x="47" y="33"/>
                </a:cxn>
                <a:cxn ang="0">
                  <a:pos x="43" y="27"/>
                </a:cxn>
                <a:cxn ang="0">
                  <a:pos x="42" y="20"/>
                </a:cxn>
                <a:cxn ang="0">
                  <a:pos x="43" y="12"/>
                </a:cxn>
                <a:cxn ang="0">
                  <a:pos x="47" y="6"/>
                </a:cxn>
                <a:cxn ang="0">
                  <a:pos x="54" y="2"/>
                </a:cxn>
                <a:cxn ang="0">
                  <a:pos x="61" y="0"/>
                </a:cxn>
                <a:cxn ang="0">
                  <a:pos x="69" y="2"/>
                </a:cxn>
                <a:cxn ang="0">
                  <a:pos x="76" y="6"/>
                </a:cxn>
                <a:cxn ang="0">
                  <a:pos x="80" y="12"/>
                </a:cxn>
                <a:cxn ang="0">
                  <a:pos x="81" y="20"/>
                </a:cxn>
              </a:cxnLst>
              <a:rect l="0" t="0" r="r" b="b"/>
              <a:pathLst>
                <a:path w="81" h="282">
                  <a:moveTo>
                    <a:pt x="74" y="238"/>
                  </a:moveTo>
                  <a:cubicBezTo>
                    <a:pt x="71" y="247"/>
                    <a:pt x="68" y="255"/>
                    <a:pt x="63" y="261"/>
                  </a:cubicBezTo>
                  <a:cubicBezTo>
                    <a:pt x="58" y="268"/>
                    <a:pt x="52" y="273"/>
                    <a:pt x="45" y="276"/>
                  </a:cubicBezTo>
                  <a:cubicBezTo>
                    <a:pt x="37" y="280"/>
                    <a:pt x="29" y="282"/>
                    <a:pt x="19" y="282"/>
                  </a:cubicBezTo>
                  <a:cubicBezTo>
                    <a:pt x="18" y="282"/>
                    <a:pt x="16" y="282"/>
                    <a:pt x="14" y="281"/>
                  </a:cubicBezTo>
                  <a:cubicBezTo>
                    <a:pt x="12" y="281"/>
                    <a:pt x="11" y="281"/>
                    <a:pt x="9" y="280"/>
                  </a:cubicBezTo>
                  <a:cubicBezTo>
                    <a:pt x="7" y="280"/>
                    <a:pt x="6" y="280"/>
                    <a:pt x="4" y="279"/>
                  </a:cubicBezTo>
                  <a:cubicBezTo>
                    <a:pt x="2" y="279"/>
                    <a:pt x="1" y="278"/>
                    <a:pt x="0" y="278"/>
                  </a:cubicBezTo>
                  <a:cubicBezTo>
                    <a:pt x="0" y="250"/>
                    <a:pt x="0" y="250"/>
                    <a:pt x="0" y="250"/>
                  </a:cubicBezTo>
                  <a:cubicBezTo>
                    <a:pt x="2" y="251"/>
                    <a:pt x="5" y="252"/>
                    <a:pt x="9" y="254"/>
                  </a:cubicBezTo>
                  <a:cubicBezTo>
                    <a:pt x="12" y="255"/>
                    <a:pt x="15" y="255"/>
                    <a:pt x="18" y="255"/>
                  </a:cubicBezTo>
                  <a:cubicBezTo>
                    <a:pt x="22" y="255"/>
                    <a:pt x="25" y="255"/>
                    <a:pt x="28" y="253"/>
                  </a:cubicBezTo>
                  <a:cubicBezTo>
                    <a:pt x="32" y="251"/>
                    <a:pt x="34" y="249"/>
                    <a:pt x="37" y="246"/>
                  </a:cubicBezTo>
                  <a:cubicBezTo>
                    <a:pt x="39" y="242"/>
                    <a:pt x="41" y="238"/>
                    <a:pt x="43" y="232"/>
                  </a:cubicBezTo>
                  <a:cubicBezTo>
                    <a:pt x="44" y="227"/>
                    <a:pt x="45" y="220"/>
                    <a:pt x="45" y="213"/>
                  </a:cubicBezTo>
                  <a:cubicBezTo>
                    <a:pt x="45" y="70"/>
                    <a:pt x="45" y="70"/>
                    <a:pt x="45" y="70"/>
                  </a:cubicBezTo>
                  <a:cubicBezTo>
                    <a:pt x="77" y="70"/>
                    <a:pt x="77" y="70"/>
                    <a:pt x="77" y="70"/>
                  </a:cubicBezTo>
                  <a:cubicBezTo>
                    <a:pt x="77" y="209"/>
                    <a:pt x="77" y="209"/>
                    <a:pt x="77" y="209"/>
                  </a:cubicBezTo>
                  <a:cubicBezTo>
                    <a:pt x="77" y="220"/>
                    <a:pt x="76" y="229"/>
                    <a:pt x="74" y="238"/>
                  </a:cubicBezTo>
                  <a:close/>
                  <a:moveTo>
                    <a:pt x="81" y="20"/>
                  </a:moveTo>
                  <a:cubicBezTo>
                    <a:pt x="81" y="22"/>
                    <a:pt x="81" y="24"/>
                    <a:pt x="80" y="27"/>
                  </a:cubicBezTo>
                  <a:cubicBezTo>
                    <a:pt x="79" y="29"/>
                    <a:pt x="77" y="31"/>
                    <a:pt x="76" y="33"/>
                  </a:cubicBezTo>
                  <a:cubicBezTo>
                    <a:pt x="74" y="34"/>
                    <a:pt x="72" y="36"/>
                    <a:pt x="69" y="37"/>
                  </a:cubicBezTo>
                  <a:cubicBezTo>
                    <a:pt x="67" y="38"/>
                    <a:pt x="64" y="38"/>
                    <a:pt x="61" y="38"/>
                  </a:cubicBezTo>
                  <a:cubicBezTo>
                    <a:pt x="59" y="38"/>
                    <a:pt x="56" y="38"/>
                    <a:pt x="53" y="37"/>
                  </a:cubicBezTo>
                  <a:cubicBezTo>
                    <a:pt x="51" y="36"/>
                    <a:pt x="49" y="34"/>
                    <a:pt x="47" y="33"/>
                  </a:cubicBezTo>
                  <a:cubicBezTo>
                    <a:pt x="45" y="31"/>
                    <a:pt x="44" y="29"/>
                    <a:pt x="43" y="27"/>
                  </a:cubicBezTo>
                  <a:cubicBezTo>
                    <a:pt x="42" y="24"/>
                    <a:pt x="42" y="22"/>
                    <a:pt x="42" y="20"/>
                  </a:cubicBezTo>
                  <a:cubicBezTo>
                    <a:pt x="42" y="17"/>
                    <a:pt x="42" y="14"/>
                    <a:pt x="43" y="12"/>
                  </a:cubicBezTo>
                  <a:cubicBezTo>
                    <a:pt x="44" y="10"/>
                    <a:pt x="46" y="8"/>
                    <a:pt x="47" y="6"/>
                  </a:cubicBezTo>
                  <a:cubicBezTo>
                    <a:pt x="49" y="4"/>
                    <a:pt x="51" y="3"/>
                    <a:pt x="54" y="2"/>
                  </a:cubicBezTo>
                  <a:cubicBezTo>
                    <a:pt x="56" y="1"/>
                    <a:pt x="59" y="0"/>
                    <a:pt x="61" y="0"/>
                  </a:cubicBezTo>
                  <a:cubicBezTo>
                    <a:pt x="64" y="0"/>
                    <a:pt x="67" y="1"/>
                    <a:pt x="69" y="2"/>
                  </a:cubicBezTo>
                  <a:cubicBezTo>
                    <a:pt x="72" y="3"/>
                    <a:pt x="74" y="4"/>
                    <a:pt x="76" y="6"/>
                  </a:cubicBezTo>
                  <a:cubicBezTo>
                    <a:pt x="77" y="8"/>
                    <a:pt x="79" y="10"/>
                    <a:pt x="80" y="12"/>
                  </a:cubicBezTo>
                  <a:cubicBezTo>
                    <a:pt x="81" y="14"/>
                    <a:pt x="81" y="17"/>
                    <a:pt x="81" y="20"/>
                  </a:cubicBez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575" name="Freeform 25">
              <a:extLst>
                <a:ext uri="{FF2B5EF4-FFF2-40B4-BE49-F238E27FC236}">
                  <a16:creationId xmlns:a16="http://schemas.microsoft.com/office/drawing/2014/main" id="{D160BC18-4C38-4154-AB89-66DA33C9DD16}"/>
                </a:ext>
              </a:extLst>
            </p:cNvPr>
            <p:cNvSpPr>
              <a:spLocks noEditPoints="1"/>
            </p:cNvSpPr>
            <p:nvPr/>
          </p:nvSpPr>
          <p:spPr bwMode="black">
            <a:xfrm>
              <a:off x="2024150" y="6285404"/>
              <a:ext cx="102213" cy="117760"/>
            </a:xfrm>
            <a:custGeom>
              <a:avLst/>
              <a:gdLst/>
              <a:ahLst/>
              <a:cxnLst>
                <a:cxn ang="0">
                  <a:pos x="33" y="85"/>
                </a:cxn>
                <a:cxn ang="0">
                  <a:pos x="45" y="115"/>
                </a:cxn>
                <a:cxn ang="0">
                  <a:pos x="76" y="125"/>
                </a:cxn>
                <a:cxn ang="0">
                  <a:pos x="100" y="121"/>
                </a:cxn>
                <a:cxn ang="0">
                  <a:pos x="119" y="111"/>
                </a:cxn>
                <a:cxn ang="0">
                  <a:pos x="119" y="139"/>
                </a:cxn>
                <a:cxn ang="0">
                  <a:pos x="112" y="143"/>
                </a:cxn>
                <a:cxn ang="0">
                  <a:pos x="100" y="146"/>
                </a:cxn>
                <a:cxn ang="0">
                  <a:pos x="86" y="149"/>
                </a:cxn>
                <a:cxn ang="0">
                  <a:pos x="68" y="151"/>
                </a:cxn>
                <a:cxn ang="0">
                  <a:pos x="40" y="146"/>
                </a:cxn>
                <a:cxn ang="0">
                  <a:pos x="18" y="132"/>
                </a:cxn>
                <a:cxn ang="0">
                  <a:pos x="4" y="108"/>
                </a:cxn>
                <a:cxn ang="0">
                  <a:pos x="0" y="77"/>
                </a:cxn>
                <a:cxn ang="0">
                  <a:pos x="6" y="42"/>
                </a:cxn>
                <a:cxn ang="0">
                  <a:pos x="22" y="18"/>
                </a:cxn>
                <a:cxn ang="0">
                  <a:pos x="44" y="4"/>
                </a:cxn>
                <a:cxn ang="0">
                  <a:pos x="68" y="0"/>
                </a:cxn>
                <a:cxn ang="0">
                  <a:pos x="96" y="5"/>
                </a:cxn>
                <a:cxn ang="0">
                  <a:pos x="115" y="19"/>
                </a:cxn>
                <a:cxn ang="0">
                  <a:pos x="127" y="41"/>
                </a:cxn>
                <a:cxn ang="0">
                  <a:pos x="131" y="69"/>
                </a:cxn>
                <a:cxn ang="0">
                  <a:pos x="131" y="85"/>
                </a:cxn>
                <a:cxn ang="0">
                  <a:pos x="33" y="85"/>
                </a:cxn>
                <a:cxn ang="0">
                  <a:pos x="97" y="46"/>
                </a:cxn>
                <a:cxn ang="0">
                  <a:pos x="91" y="35"/>
                </a:cxn>
                <a:cxn ang="0">
                  <a:pos x="82" y="28"/>
                </a:cxn>
                <a:cxn ang="0">
                  <a:pos x="68" y="25"/>
                </a:cxn>
                <a:cxn ang="0">
                  <a:pos x="56" y="28"/>
                </a:cxn>
                <a:cxn ang="0">
                  <a:pos x="45" y="35"/>
                </a:cxn>
                <a:cxn ang="0">
                  <a:pos x="37" y="46"/>
                </a:cxn>
                <a:cxn ang="0">
                  <a:pos x="33" y="60"/>
                </a:cxn>
                <a:cxn ang="0">
                  <a:pos x="98" y="60"/>
                </a:cxn>
                <a:cxn ang="0">
                  <a:pos x="97" y="46"/>
                </a:cxn>
              </a:cxnLst>
              <a:rect l="0" t="0" r="r" b="b"/>
              <a:pathLst>
                <a:path w="131" h="151">
                  <a:moveTo>
                    <a:pt x="33" y="85"/>
                  </a:moveTo>
                  <a:cubicBezTo>
                    <a:pt x="34" y="98"/>
                    <a:pt x="38" y="108"/>
                    <a:pt x="45" y="115"/>
                  </a:cubicBezTo>
                  <a:cubicBezTo>
                    <a:pt x="52" y="122"/>
                    <a:pt x="63" y="125"/>
                    <a:pt x="76" y="125"/>
                  </a:cubicBezTo>
                  <a:cubicBezTo>
                    <a:pt x="84" y="125"/>
                    <a:pt x="92" y="124"/>
                    <a:pt x="100" y="121"/>
                  </a:cubicBezTo>
                  <a:cubicBezTo>
                    <a:pt x="107" y="119"/>
                    <a:pt x="114" y="115"/>
                    <a:pt x="119" y="111"/>
                  </a:cubicBezTo>
                  <a:cubicBezTo>
                    <a:pt x="119" y="139"/>
                    <a:pt x="119" y="139"/>
                    <a:pt x="119" y="139"/>
                  </a:cubicBezTo>
                  <a:cubicBezTo>
                    <a:pt x="117" y="140"/>
                    <a:pt x="115" y="141"/>
                    <a:pt x="112" y="143"/>
                  </a:cubicBezTo>
                  <a:cubicBezTo>
                    <a:pt x="108" y="144"/>
                    <a:pt x="105" y="145"/>
                    <a:pt x="100" y="146"/>
                  </a:cubicBezTo>
                  <a:cubicBezTo>
                    <a:pt x="96" y="148"/>
                    <a:pt x="91" y="149"/>
                    <a:pt x="86" y="149"/>
                  </a:cubicBezTo>
                  <a:cubicBezTo>
                    <a:pt x="80" y="150"/>
                    <a:pt x="74" y="151"/>
                    <a:pt x="68" y="151"/>
                  </a:cubicBezTo>
                  <a:cubicBezTo>
                    <a:pt x="58" y="151"/>
                    <a:pt x="48" y="149"/>
                    <a:pt x="40" y="146"/>
                  </a:cubicBezTo>
                  <a:cubicBezTo>
                    <a:pt x="31" y="143"/>
                    <a:pt x="24" y="138"/>
                    <a:pt x="18" y="132"/>
                  </a:cubicBezTo>
                  <a:cubicBezTo>
                    <a:pt x="12" y="125"/>
                    <a:pt x="8" y="118"/>
                    <a:pt x="4" y="108"/>
                  </a:cubicBezTo>
                  <a:cubicBezTo>
                    <a:pt x="1" y="99"/>
                    <a:pt x="0" y="89"/>
                    <a:pt x="0" y="77"/>
                  </a:cubicBezTo>
                  <a:cubicBezTo>
                    <a:pt x="0" y="63"/>
                    <a:pt x="2" y="52"/>
                    <a:pt x="6" y="42"/>
                  </a:cubicBezTo>
                  <a:cubicBezTo>
                    <a:pt x="10" y="33"/>
                    <a:pt x="15" y="25"/>
                    <a:pt x="22" y="18"/>
                  </a:cubicBezTo>
                  <a:cubicBezTo>
                    <a:pt x="28" y="12"/>
                    <a:pt x="36" y="7"/>
                    <a:pt x="44" y="4"/>
                  </a:cubicBezTo>
                  <a:cubicBezTo>
                    <a:pt x="52" y="1"/>
                    <a:pt x="60" y="0"/>
                    <a:pt x="68" y="0"/>
                  </a:cubicBezTo>
                  <a:cubicBezTo>
                    <a:pt x="78" y="0"/>
                    <a:pt x="88" y="2"/>
                    <a:pt x="96" y="5"/>
                  </a:cubicBezTo>
                  <a:cubicBezTo>
                    <a:pt x="103" y="8"/>
                    <a:pt x="110" y="13"/>
                    <a:pt x="115" y="19"/>
                  </a:cubicBezTo>
                  <a:cubicBezTo>
                    <a:pt x="120" y="25"/>
                    <a:pt x="124" y="32"/>
                    <a:pt x="127" y="41"/>
                  </a:cubicBezTo>
                  <a:cubicBezTo>
                    <a:pt x="129" y="49"/>
                    <a:pt x="131" y="59"/>
                    <a:pt x="131" y="69"/>
                  </a:cubicBezTo>
                  <a:cubicBezTo>
                    <a:pt x="131" y="85"/>
                    <a:pt x="131" y="85"/>
                    <a:pt x="131" y="85"/>
                  </a:cubicBezTo>
                  <a:lnTo>
                    <a:pt x="33" y="85"/>
                  </a:lnTo>
                  <a:close/>
                  <a:moveTo>
                    <a:pt x="97" y="46"/>
                  </a:moveTo>
                  <a:cubicBezTo>
                    <a:pt x="96" y="42"/>
                    <a:pt x="94" y="38"/>
                    <a:pt x="91" y="35"/>
                  </a:cubicBezTo>
                  <a:cubicBezTo>
                    <a:pt x="89" y="32"/>
                    <a:pt x="86" y="30"/>
                    <a:pt x="82" y="28"/>
                  </a:cubicBezTo>
                  <a:cubicBezTo>
                    <a:pt x="78" y="26"/>
                    <a:pt x="73" y="25"/>
                    <a:pt x="68" y="25"/>
                  </a:cubicBezTo>
                  <a:cubicBezTo>
                    <a:pt x="64" y="25"/>
                    <a:pt x="59" y="26"/>
                    <a:pt x="56" y="28"/>
                  </a:cubicBezTo>
                  <a:cubicBezTo>
                    <a:pt x="52" y="29"/>
                    <a:pt x="48" y="32"/>
                    <a:pt x="45" y="35"/>
                  </a:cubicBezTo>
                  <a:cubicBezTo>
                    <a:pt x="42" y="38"/>
                    <a:pt x="39" y="42"/>
                    <a:pt x="37" y="46"/>
                  </a:cubicBezTo>
                  <a:cubicBezTo>
                    <a:pt x="35" y="50"/>
                    <a:pt x="34" y="55"/>
                    <a:pt x="33" y="60"/>
                  </a:cubicBezTo>
                  <a:cubicBezTo>
                    <a:pt x="98" y="60"/>
                    <a:pt x="98" y="60"/>
                    <a:pt x="98" y="60"/>
                  </a:cubicBezTo>
                  <a:cubicBezTo>
                    <a:pt x="98" y="55"/>
                    <a:pt x="98" y="51"/>
                    <a:pt x="97" y="46"/>
                  </a:cubicBez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576" name="Freeform 26">
              <a:extLst>
                <a:ext uri="{FF2B5EF4-FFF2-40B4-BE49-F238E27FC236}">
                  <a16:creationId xmlns:a16="http://schemas.microsoft.com/office/drawing/2014/main" id="{BB9E083C-7860-40C3-BBFB-1E09073D2951}"/>
                </a:ext>
              </a:extLst>
            </p:cNvPr>
            <p:cNvSpPr>
              <a:spLocks/>
            </p:cNvSpPr>
            <p:nvPr/>
          </p:nvSpPr>
          <p:spPr bwMode="black">
            <a:xfrm>
              <a:off x="2145879" y="6285404"/>
              <a:ext cx="167378" cy="114783"/>
            </a:xfrm>
            <a:custGeom>
              <a:avLst/>
              <a:gdLst/>
              <a:ahLst/>
              <a:cxnLst>
                <a:cxn ang="0">
                  <a:pos x="182" y="147"/>
                </a:cxn>
                <a:cxn ang="0">
                  <a:pos x="182" y="66"/>
                </a:cxn>
                <a:cxn ang="0">
                  <a:pos x="180" y="46"/>
                </a:cxn>
                <a:cxn ang="0">
                  <a:pos x="174" y="34"/>
                </a:cxn>
                <a:cxn ang="0">
                  <a:pos x="165" y="28"/>
                </a:cxn>
                <a:cxn ang="0">
                  <a:pos x="153" y="26"/>
                </a:cxn>
                <a:cxn ang="0">
                  <a:pos x="141" y="30"/>
                </a:cxn>
                <a:cxn ang="0">
                  <a:pos x="132" y="38"/>
                </a:cxn>
                <a:cxn ang="0">
                  <a:pos x="125" y="51"/>
                </a:cxn>
                <a:cxn ang="0">
                  <a:pos x="123" y="66"/>
                </a:cxn>
                <a:cxn ang="0">
                  <a:pos x="123" y="147"/>
                </a:cxn>
                <a:cxn ang="0">
                  <a:pos x="91" y="147"/>
                </a:cxn>
                <a:cxn ang="0">
                  <a:pos x="91" y="63"/>
                </a:cxn>
                <a:cxn ang="0">
                  <a:pos x="89" y="46"/>
                </a:cxn>
                <a:cxn ang="0">
                  <a:pos x="83" y="35"/>
                </a:cxn>
                <a:cxn ang="0">
                  <a:pos x="74" y="28"/>
                </a:cxn>
                <a:cxn ang="0">
                  <a:pos x="62" y="26"/>
                </a:cxn>
                <a:cxn ang="0">
                  <a:pos x="50" y="29"/>
                </a:cxn>
                <a:cxn ang="0">
                  <a:pos x="41" y="37"/>
                </a:cxn>
                <a:cxn ang="0">
                  <a:pos x="35" y="50"/>
                </a:cxn>
                <a:cxn ang="0">
                  <a:pos x="32" y="66"/>
                </a:cxn>
                <a:cxn ang="0">
                  <a:pos x="32" y="147"/>
                </a:cxn>
                <a:cxn ang="0">
                  <a:pos x="0" y="147"/>
                </a:cxn>
                <a:cxn ang="0">
                  <a:pos x="0" y="3"/>
                </a:cxn>
                <a:cxn ang="0">
                  <a:pos x="32" y="3"/>
                </a:cxn>
                <a:cxn ang="0">
                  <a:pos x="32" y="26"/>
                </a:cxn>
                <a:cxn ang="0">
                  <a:pos x="33" y="26"/>
                </a:cxn>
                <a:cxn ang="0">
                  <a:pos x="52" y="6"/>
                </a:cxn>
                <a:cxn ang="0">
                  <a:pos x="78" y="0"/>
                </a:cxn>
                <a:cxn ang="0">
                  <a:pos x="92" y="2"/>
                </a:cxn>
                <a:cxn ang="0">
                  <a:pos x="104" y="7"/>
                </a:cxn>
                <a:cxn ang="0">
                  <a:pos x="113" y="16"/>
                </a:cxn>
                <a:cxn ang="0">
                  <a:pos x="119" y="28"/>
                </a:cxn>
                <a:cxn ang="0">
                  <a:pos x="140" y="7"/>
                </a:cxn>
                <a:cxn ang="0">
                  <a:pos x="167" y="0"/>
                </a:cxn>
                <a:cxn ang="0">
                  <a:pos x="202" y="14"/>
                </a:cxn>
                <a:cxn ang="0">
                  <a:pos x="214" y="58"/>
                </a:cxn>
                <a:cxn ang="0">
                  <a:pos x="214" y="147"/>
                </a:cxn>
                <a:cxn ang="0">
                  <a:pos x="182" y="147"/>
                </a:cxn>
              </a:cxnLst>
              <a:rect l="0" t="0" r="r" b="b"/>
              <a:pathLst>
                <a:path w="214" h="147">
                  <a:moveTo>
                    <a:pt x="182" y="147"/>
                  </a:moveTo>
                  <a:cubicBezTo>
                    <a:pt x="182" y="66"/>
                    <a:pt x="182" y="66"/>
                    <a:pt x="182" y="66"/>
                  </a:cubicBezTo>
                  <a:cubicBezTo>
                    <a:pt x="182" y="58"/>
                    <a:pt x="181" y="52"/>
                    <a:pt x="180" y="46"/>
                  </a:cubicBezTo>
                  <a:cubicBezTo>
                    <a:pt x="178" y="41"/>
                    <a:pt x="177" y="37"/>
                    <a:pt x="174" y="34"/>
                  </a:cubicBezTo>
                  <a:cubicBezTo>
                    <a:pt x="172" y="31"/>
                    <a:pt x="169" y="29"/>
                    <a:pt x="165" y="28"/>
                  </a:cubicBezTo>
                  <a:cubicBezTo>
                    <a:pt x="162" y="27"/>
                    <a:pt x="158" y="26"/>
                    <a:pt x="153" y="26"/>
                  </a:cubicBezTo>
                  <a:cubicBezTo>
                    <a:pt x="149" y="26"/>
                    <a:pt x="145" y="27"/>
                    <a:pt x="141" y="30"/>
                  </a:cubicBezTo>
                  <a:cubicBezTo>
                    <a:pt x="137" y="32"/>
                    <a:pt x="134" y="35"/>
                    <a:pt x="132" y="38"/>
                  </a:cubicBezTo>
                  <a:cubicBezTo>
                    <a:pt x="129" y="42"/>
                    <a:pt x="127" y="46"/>
                    <a:pt x="125" y="51"/>
                  </a:cubicBezTo>
                  <a:cubicBezTo>
                    <a:pt x="124" y="56"/>
                    <a:pt x="123" y="61"/>
                    <a:pt x="123" y="66"/>
                  </a:cubicBezTo>
                  <a:cubicBezTo>
                    <a:pt x="123" y="147"/>
                    <a:pt x="123" y="147"/>
                    <a:pt x="123" y="147"/>
                  </a:cubicBezTo>
                  <a:cubicBezTo>
                    <a:pt x="91" y="147"/>
                    <a:pt x="91" y="147"/>
                    <a:pt x="91" y="147"/>
                  </a:cubicBezTo>
                  <a:cubicBezTo>
                    <a:pt x="91" y="63"/>
                    <a:pt x="91" y="63"/>
                    <a:pt x="91" y="63"/>
                  </a:cubicBezTo>
                  <a:cubicBezTo>
                    <a:pt x="91" y="56"/>
                    <a:pt x="90" y="51"/>
                    <a:pt x="89" y="46"/>
                  </a:cubicBezTo>
                  <a:cubicBezTo>
                    <a:pt x="87" y="41"/>
                    <a:pt x="85" y="38"/>
                    <a:pt x="83" y="35"/>
                  </a:cubicBezTo>
                  <a:cubicBezTo>
                    <a:pt x="80" y="32"/>
                    <a:pt x="78" y="30"/>
                    <a:pt x="74" y="28"/>
                  </a:cubicBezTo>
                  <a:cubicBezTo>
                    <a:pt x="71" y="27"/>
                    <a:pt x="67" y="26"/>
                    <a:pt x="62" y="26"/>
                  </a:cubicBezTo>
                  <a:cubicBezTo>
                    <a:pt x="58" y="26"/>
                    <a:pt x="54" y="27"/>
                    <a:pt x="50" y="29"/>
                  </a:cubicBezTo>
                  <a:cubicBezTo>
                    <a:pt x="47" y="31"/>
                    <a:pt x="44" y="34"/>
                    <a:pt x="41" y="37"/>
                  </a:cubicBezTo>
                  <a:cubicBezTo>
                    <a:pt x="38" y="41"/>
                    <a:pt x="36" y="45"/>
                    <a:pt x="35" y="50"/>
                  </a:cubicBezTo>
                  <a:cubicBezTo>
                    <a:pt x="33" y="55"/>
                    <a:pt x="32" y="60"/>
                    <a:pt x="32" y="66"/>
                  </a:cubicBezTo>
                  <a:cubicBezTo>
                    <a:pt x="32" y="147"/>
                    <a:pt x="32" y="147"/>
                    <a:pt x="32" y="147"/>
                  </a:cubicBezTo>
                  <a:cubicBezTo>
                    <a:pt x="0" y="147"/>
                    <a:pt x="0" y="147"/>
                    <a:pt x="0" y="147"/>
                  </a:cubicBezTo>
                  <a:cubicBezTo>
                    <a:pt x="0" y="3"/>
                    <a:pt x="0" y="3"/>
                    <a:pt x="0" y="3"/>
                  </a:cubicBezTo>
                  <a:cubicBezTo>
                    <a:pt x="32" y="3"/>
                    <a:pt x="32" y="3"/>
                    <a:pt x="32" y="3"/>
                  </a:cubicBezTo>
                  <a:cubicBezTo>
                    <a:pt x="32" y="26"/>
                    <a:pt x="32" y="26"/>
                    <a:pt x="32" y="26"/>
                  </a:cubicBezTo>
                  <a:cubicBezTo>
                    <a:pt x="33" y="26"/>
                    <a:pt x="33" y="26"/>
                    <a:pt x="33" y="26"/>
                  </a:cubicBezTo>
                  <a:cubicBezTo>
                    <a:pt x="38" y="17"/>
                    <a:pt x="44" y="11"/>
                    <a:pt x="52" y="6"/>
                  </a:cubicBezTo>
                  <a:cubicBezTo>
                    <a:pt x="60" y="2"/>
                    <a:pt x="68" y="0"/>
                    <a:pt x="78" y="0"/>
                  </a:cubicBezTo>
                  <a:cubicBezTo>
                    <a:pt x="83" y="0"/>
                    <a:pt x="88" y="1"/>
                    <a:pt x="92" y="2"/>
                  </a:cubicBezTo>
                  <a:cubicBezTo>
                    <a:pt x="96" y="3"/>
                    <a:pt x="100" y="5"/>
                    <a:pt x="104" y="7"/>
                  </a:cubicBezTo>
                  <a:cubicBezTo>
                    <a:pt x="107" y="10"/>
                    <a:pt x="110" y="13"/>
                    <a:pt x="113" y="16"/>
                  </a:cubicBezTo>
                  <a:cubicBezTo>
                    <a:pt x="116" y="20"/>
                    <a:pt x="118" y="24"/>
                    <a:pt x="119" y="28"/>
                  </a:cubicBezTo>
                  <a:cubicBezTo>
                    <a:pt x="125" y="18"/>
                    <a:pt x="132" y="11"/>
                    <a:pt x="140" y="7"/>
                  </a:cubicBezTo>
                  <a:cubicBezTo>
                    <a:pt x="148" y="2"/>
                    <a:pt x="157" y="0"/>
                    <a:pt x="167" y="0"/>
                  </a:cubicBezTo>
                  <a:cubicBezTo>
                    <a:pt x="183" y="0"/>
                    <a:pt x="194" y="4"/>
                    <a:pt x="202" y="14"/>
                  </a:cubicBezTo>
                  <a:cubicBezTo>
                    <a:pt x="210" y="23"/>
                    <a:pt x="214" y="38"/>
                    <a:pt x="214" y="58"/>
                  </a:cubicBezTo>
                  <a:cubicBezTo>
                    <a:pt x="214" y="147"/>
                    <a:pt x="214" y="147"/>
                    <a:pt x="214" y="147"/>
                  </a:cubicBezTo>
                  <a:lnTo>
                    <a:pt x="182" y="147"/>
                  </a:ln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grpSp>
      <p:grpSp>
        <p:nvGrpSpPr>
          <p:cNvPr id="535" name="Group 534">
            <a:extLst>
              <a:ext uri="{FF2B5EF4-FFF2-40B4-BE49-F238E27FC236}">
                <a16:creationId xmlns:a16="http://schemas.microsoft.com/office/drawing/2014/main" id="{1AFCCE96-7DAC-4712-BFB5-A4538061D379}"/>
              </a:ext>
            </a:extLst>
          </p:cNvPr>
          <p:cNvGrpSpPr/>
          <p:nvPr/>
        </p:nvGrpSpPr>
        <p:grpSpPr bwMode="black">
          <a:xfrm>
            <a:off x="7460727" y="2696909"/>
            <a:ext cx="545450" cy="339766"/>
            <a:chOff x="2481885" y="4360116"/>
            <a:chExt cx="558662" cy="360056"/>
          </a:xfrm>
          <a:solidFill>
            <a:srgbClr val="FFFFFF"/>
          </a:solidFill>
          <a:effectLst/>
        </p:grpSpPr>
        <p:sp>
          <p:nvSpPr>
            <p:cNvPr id="563" name="Freeform 21">
              <a:extLst>
                <a:ext uri="{FF2B5EF4-FFF2-40B4-BE49-F238E27FC236}">
                  <a16:creationId xmlns:a16="http://schemas.microsoft.com/office/drawing/2014/main" id="{BABE55F0-1AA8-457C-9816-0FF6B29F9750}"/>
                </a:ext>
              </a:extLst>
            </p:cNvPr>
            <p:cNvSpPr>
              <a:spLocks/>
            </p:cNvSpPr>
            <p:nvPr/>
          </p:nvSpPr>
          <p:spPr bwMode="black">
            <a:xfrm>
              <a:off x="2481885" y="4360116"/>
              <a:ext cx="57060" cy="32954"/>
            </a:xfrm>
            <a:custGeom>
              <a:avLst/>
              <a:gdLst/>
              <a:ahLst/>
              <a:cxnLst>
                <a:cxn ang="0">
                  <a:pos x="105" y="0"/>
                </a:cxn>
                <a:cxn ang="0">
                  <a:pos x="109" y="7"/>
                </a:cxn>
                <a:cxn ang="0">
                  <a:pos x="0" y="63"/>
                </a:cxn>
                <a:cxn ang="0">
                  <a:pos x="105" y="0"/>
                </a:cxn>
              </a:cxnLst>
              <a:rect l="0" t="0" r="r" b="b"/>
              <a:pathLst>
                <a:path w="109" h="63">
                  <a:moveTo>
                    <a:pt x="105" y="0"/>
                  </a:moveTo>
                  <a:cubicBezTo>
                    <a:pt x="109" y="3"/>
                    <a:pt x="107" y="0"/>
                    <a:pt x="109" y="7"/>
                  </a:cubicBezTo>
                  <a:cubicBezTo>
                    <a:pt x="86" y="35"/>
                    <a:pt x="38" y="52"/>
                    <a:pt x="0" y="63"/>
                  </a:cubicBezTo>
                  <a:cubicBezTo>
                    <a:pt x="7" y="20"/>
                    <a:pt x="73" y="19"/>
                    <a:pt x="105" y="0"/>
                  </a:cubicBez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564" name="Freeform 22">
              <a:extLst>
                <a:ext uri="{FF2B5EF4-FFF2-40B4-BE49-F238E27FC236}">
                  <a16:creationId xmlns:a16="http://schemas.microsoft.com/office/drawing/2014/main" id="{38EF80F8-6A26-4587-8004-F1BBE24CE9DA}"/>
                </a:ext>
              </a:extLst>
            </p:cNvPr>
            <p:cNvSpPr>
              <a:spLocks/>
            </p:cNvSpPr>
            <p:nvPr/>
          </p:nvSpPr>
          <p:spPr bwMode="black">
            <a:xfrm>
              <a:off x="2481885" y="4385108"/>
              <a:ext cx="57503" cy="34059"/>
            </a:xfrm>
            <a:custGeom>
              <a:avLst/>
              <a:gdLst/>
              <a:ahLst/>
              <a:cxnLst>
                <a:cxn ang="0">
                  <a:pos x="105" y="0"/>
                </a:cxn>
                <a:cxn ang="0">
                  <a:pos x="107" y="13"/>
                </a:cxn>
                <a:cxn ang="0">
                  <a:pos x="0" y="65"/>
                </a:cxn>
                <a:cxn ang="0">
                  <a:pos x="105" y="0"/>
                </a:cxn>
              </a:cxnLst>
              <a:rect l="0" t="0" r="r" b="b"/>
              <a:pathLst>
                <a:path w="110" h="65">
                  <a:moveTo>
                    <a:pt x="105" y="0"/>
                  </a:moveTo>
                  <a:cubicBezTo>
                    <a:pt x="110" y="4"/>
                    <a:pt x="110" y="7"/>
                    <a:pt x="107" y="13"/>
                  </a:cubicBezTo>
                  <a:cubicBezTo>
                    <a:pt x="94" y="38"/>
                    <a:pt x="29" y="57"/>
                    <a:pt x="0" y="65"/>
                  </a:cubicBezTo>
                  <a:cubicBezTo>
                    <a:pt x="8" y="21"/>
                    <a:pt x="74" y="21"/>
                    <a:pt x="105" y="0"/>
                  </a:cubicBez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565" name="Freeform 23">
              <a:extLst>
                <a:ext uri="{FF2B5EF4-FFF2-40B4-BE49-F238E27FC236}">
                  <a16:creationId xmlns:a16="http://schemas.microsoft.com/office/drawing/2014/main" id="{155AC4DB-7503-4992-8A9D-54950EAD4A11}"/>
                </a:ext>
              </a:extLst>
            </p:cNvPr>
            <p:cNvSpPr>
              <a:spLocks/>
            </p:cNvSpPr>
            <p:nvPr/>
          </p:nvSpPr>
          <p:spPr bwMode="black">
            <a:xfrm>
              <a:off x="2500684" y="4428013"/>
              <a:ext cx="38704" cy="210991"/>
            </a:xfrm>
            <a:custGeom>
              <a:avLst/>
              <a:gdLst/>
              <a:ahLst/>
              <a:cxnLst>
                <a:cxn ang="0">
                  <a:pos x="29" y="0"/>
                </a:cxn>
                <a:cxn ang="0">
                  <a:pos x="42" y="94"/>
                </a:cxn>
                <a:cxn ang="0">
                  <a:pos x="62" y="334"/>
                </a:cxn>
                <a:cxn ang="0">
                  <a:pos x="33" y="403"/>
                </a:cxn>
                <a:cxn ang="0">
                  <a:pos x="25" y="402"/>
                </a:cxn>
                <a:cxn ang="0">
                  <a:pos x="14" y="167"/>
                </a:cxn>
                <a:cxn ang="0">
                  <a:pos x="0" y="58"/>
                </a:cxn>
                <a:cxn ang="0">
                  <a:pos x="29" y="0"/>
                </a:cxn>
              </a:cxnLst>
              <a:rect l="0" t="0" r="r" b="b"/>
              <a:pathLst>
                <a:path w="74" h="403">
                  <a:moveTo>
                    <a:pt x="29" y="0"/>
                  </a:moveTo>
                  <a:cubicBezTo>
                    <a:pt x="33" y="32"/>
                    <a:pt x="38" y="63"/>
                    <a:pt x="42" y="94"/>
                  </a:cubicBezTo>
                  <a:cubicBezTo>
                    <a:pt x="52" y="149"/>
                    <a:pt x="74" y="272"/>
                    <a:pt x="62" y="334"/>
                  </a:cubicBezTo>
                  <a:cubicBezTo>
                    <a:pt x="56" y="362"/>
                    <a:pt x="41" y="380"/>
                    <a:pt x="33" y="403"/>
                  </a:cubicBezTo>
                  <a:cubicBezTo>
                    <a:pt x="30" y="403"/>
                    <a:pt x="28" y="402"/>
                    <a:pt x="25" y="402"/>
                  </a:cubicBezTo>
                  <a:cubicBezTo>
                    <a:pt x="29" y="321"/>
                    <a:pt x="26" y="241"/>
                    <a:pt x="14" y="167"/>
                  </a:cubicBezTo>
                  <a:cubicBezTo>
                    <a:pt x="9" y="131"/>
                    <a:pt x="5" y="94"/>
                    <a:pt x="0" y="58"/>
                  </a:cubicBezTo>
                  <a:cubicBezTo>
                    <a:pt x="10" y="39"/>
                    <a:pt x="19" y="19"/>
                    <a:pt x="29" y="0"/>
                  </a:cubicBez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566" name="Freeform 24">
              <a:extLst>
                <a:ext uri="{FF2B5EF4-FFF2-40B4-BE49-F238E27FC236}">
                  <a16:creationId xmlns:a16="http://schemas.microsoft.com/office/drawing/2014/main" id="{4AA8C89D-F95F-42B1-9474-6C4CF521B1DA}"/>
                </a:ext>
              </a:extLst>
            </p:cNvPr>
            <p:cNvSpPr>
              <a:spLocks/>
            </p:cNvSpPr>
            <p:nvPr/>
          </p:nvSpPr>
          <p:spPr bwMode="black">
            <a:xfrm>
              <a:off x="2559956" y="4430225"/>
              <a:ext cx="480591" cy="289947"/>
            </a:xfrm>
            <a:custGeom>
              <a:avLst/>
              <a:gdLst/>
              <a:ahLst/>
              <a:cxnLst>
                <a:cxn ang="0">
                  <a:pos x="912" y="390"/>
                </a:cxn>
                <a:cxn ang="0">
                  <a:pos x="824" y="369"/>
                </a:cxn>
                <a:cxn ang="0">
                  <a:pos x="670" y="371"/>
                </a:cxn>
                <a:cxn ang="0">
                  <a:pos x="298" y="390"/>
                </a:cxn>
                <a:cxn ang="0">
                  <a:pos x="156" y="545"/>
                </a:cxn>
                <a:cxn ang="0">
                  <a:pos x="52" y="526"/>
                </a:cxn>
                <a:cxn ang="0">
                  <a:pos x="0" y="505"/>
                </a:cxn>
                <a:cxn ang="0">
                  <a:pos x="4" y="493"/>
                </a:cxn>
                <a:cxn ang="0">
                  <a:pos x="275" y="369"/>
                </a:cxn>
                <a:cxn ang="0">
                  <a:pos x="227" y="252"/>
                </a:cxn>
                <a:cxn ang="0">
                  <a:pos x="246" y="202"/>
                </a:cxn>
                <a:cxn ang="0">
                  <a:pos x="258" y="211"/>
                </a:cxn>
                <a:cxn ang="0">
                  <a:pos x="298" y="334"/>
                </a:cxn>
                <a:cxn ang="0">
                  <a:pos x="523" y="334"/>
                </a:cxn>
                <a:cxn ang="0">
                  <a:pos x="521" y="328"/>
                </a:cxn>
                <a:cxn ang="0">
                  <a:pos x="390" y="221"/>
                </a:cxn>
                <a:cxn ang="0">
                  <a:pos x="377" y="225"/>
                </a:cxn>
                <a:cxn ang="0">
                  <a:pos x="325" y="181"/>
                </a:cxn>
                <a:cxn ang="0">
                  <a:pos x="528" y="0"/>
                </a:cxn>
                <a:cxn ang="0">
                  <a:pos x="528" y="56"/>
                </a:cxn>
                <a:cxn ang="0">
                  <a:pos x="365" y="121"/>
                </a:cxn>
                <a:cxn ang="0">
                  <a:pos x="430" y="181"/>
                </a:cxn>
                <a:cxn ang="0">
                  <a:pos x="530" y="284"/>
                </a:cxn>
                <a:cxn ang="0">
                  <a:pos x="561" y="334"/>
                </a:cxn>
                <a:cxn ang="0">
                  <a:pos x="663" y="242"/>
                </a:cxn>
                <a:cxn ang="0">
                  <a:pos x="667" y="244"/>
                </a:cxn>
                <a:cxn ang="0">
                  <a:pos x="757" y="334"/>
                </a:cxn>
                <a:cxn ang="0">
                  <a:pos x="797" y="328"/>
                </a:cxn>
                <a:cxn ang="0">
                  <a:pos x="816" y="242"/>
                </a:cxn>
                <a:cxn ang="0">
                  <a:pos x="818" y="246"/>
                </a:cxn>
                <a:cxn ang="0">
                  <a:pos x="885" y="332"/>
                </a:cxn>
                <a:cxn ang="0">
                  <a:pos x="866" y="257"/>
                </a:cxn>
                <a:cxn ang="0">
                  <a:pos x="887" y="221"/>
                </a:cxn>
                <a:cxn ang="0">
                  <a:pos x="889" y="221"/>
                </a:cxn>
                <a:cxn ang="0">
                  <a:pos x="907" y="254"/>
                </a:cxn>
                <a:cxn ang="0">
                  <a:pos x="912" y="390"/>
                </a:cxn>
              </a:cxnLst>
              <a:rect l="0" t="0" r="r" b="b"/>
              <a:pathLst>
                <a:path w="919" h="554">
                  <a:moveTo>
                    <a:pt x="912" y="390"/>
                  </a:moveTo>
                  <a:cubicBezTo>
                    <a:pt x="878" y="390"/>
                    <a:pt x="837" y="390"/>
                    <a:pt x="824" y="369"/>
                  </a:cubicBezTo>
                  <a:cubicBezTo>
                    <a:pt x="794" y="405"/>
                    <a:pt x="705" y="389"/>
                    <a:pt x="670" y="371"/>
                  </a:cubicBezTo>
                  <a:cubicBezTo>
                    <a:pt x="608" y="410"/>
                    <a:pt x="398" y="390"/>
                    <a:pt x="298" y="390"/>
                  </a:cubicBezTo>
                  <a:cubicBezTo>
                    <a:pt x="298" y="458"/>
                    <a:pt x="212" y="533"/>
                    <a:pt x="156" y="545"/>
                  </a:cubicBezTo>
                  <a:cubicBezTo>
                    <a:pt x="116" y="554"/>
                    <a:pt x="78" y="536"/>
                    <a:pt x="52" y="526"/>
                  </a:cubicBezTo>
                  <a:cubicBezTo>
                    <a:pt x="35" y="519"/>
                    <a:pt x="18" y="512"/>
                    <a:pt x="0" y="505"/>
                  </a:cubicBezTo>
                  <a:cubicBezTo>
                    <a:pt x="2" y="501"/>
                    <a:pt x="3" y="497"/>
                    <a:pt x="4" y="493"/>
                  </a:cubicBezTo>
                  <a:cubicBezTo>
                    <a:pt x="124" y="533"/>
                    <a:pt x="253" y="464"/>
                    <a:pt x="275" y="369"/>
                  </a:cubicBezTo>
                  <a:cubicBezTo>
                    <a:pt x="287" y="315"/>
                    <a:pt x="246" y="277"/>
                    <a:pt x="227" y="252"/>
                  </a:cubicBezTo>
                  <a:cubicBezTo>
                    <a:pt x="233" y="235"/>
                    <a:pt x="240" y="218"/>
                    <a:pt x="246" y="202"/>
                  </a:cubicBezTo>
                  <a:cubicBezTo>
                    <a:pt x="250" y="205"/>
                    <a:pt x="254" y="208"/>
                    <a:pt x="258" y="211"/>
                  </a:cubicBezTo>
                  <a:cubicBezTo>
                    <a:pt x="277" y="251"/>
                    <a:pt x="298" y="267"/>
                    <a:pt x="298" y="334"/>
                  </a:cubicBezTo>
                  <a:cubicBezTo>
                    <a:pt x="373" y="334"/>
                    <a:pt x="448" y="334"/>
                    <a:pt x="523" y="334"/>
                  </a:cubicBezTo>
                  <a:cubicBezTo>
                    <a:pt x="522" y="332"/>
                    <a:pt x="521" y="330"/>
                    <a:pt x="521" y="328"/>
                  </a:cubicBezTo>
                  <a:cubicBezTo>
                    <a:pt x="480" y="293"/>
                    <a:pt x="449" y="237"/>
                    <a:pt x="390" y="221"/>
                  </a:cubicBezTo>
                  <a:cubicBezTo>
                    <a:pt x="384" y="229"/>
                    <a:pt x="384" y="231"/>
                    <a:pt x="377" y="225"/>
                  </a:cubicBezTo>
                  <a:cubicBezTo>
                    <a:pt x="356" y="216"/>
                    <a:pt x="339" y="196"/>
                    <a:pt x="325" y="181"/>
                  </a:cubicBezTo>
                  <a:cubicBezTo>
                    <a:pt x="324" y="59"/>
                    <a:pt x="436" y="25"/>
                    <a:pt x="528" y="0"/>
                  </a:cubicBezTo>
                  <a:cubicBezTo>
                    <a:pt x="528" y="19"/>
                    <a:pt x="528" y="37"/>
                    <a:pt x="528" y="56"/>
                  </a:cubicBezTo>
                  <a:cubicBezTo>
                    <a:pt x="488" y="65"/>
                    <a:pt x="387" y="95"/>
                    <a:pt x="365" y="121"/>
                  </a:cubicBezTo>
                  <a:cubicBezTo>
                    <a:pt x="371" y="148"/>
                    <a:pt x="411" y="166"/>
                    <a:pt x="430" y="181"/>
                  </a:cubicBezTo>
                  <a:cubicBezTo>
                    <a:pt x="467" y="209"/>
                    <a:pt x="503" y="246"/>
                    <a:pt x="530" y="284"/>
                  </a:cubicBezTo>
                  <a:cubicBezTo>
                    <a:pt x="540" y="301"/>
                    <a:pt x="551" y="318"/>
                    <a:pt x="561" y="334"/>
                  </a:cubicBezTo>
                  <a:cubicBezTo>
                    <a:pt x="684" y="337"/>
                    <a:pt x="635" y="316"/>
                    <a:pt x="663" y="242"/>
                  </a:cubicBezTo>
                  <a:cubicBezTo>
                    <a:pt x="664" y="243"/>
                    <a:pt x="665" y="243"/>
                    <a:pt x="667" y="244"/>
                  </a:cubicBezTo>
                  <a:cubicBezTo>
                    <a:pt x="674" y="294"/>
                    <a:pt x="696" y="334"/>
                    <a:pt x="757" y="334"/>
                  </a:cubicBezTo>
                  <a:cubicBezTo>
                    <a:pt x="772" y="334"/>
                    <a:pt x="788" y="335"/>
                    <a:pt x="797" y="328"/>
                  </a:cubicBezTo>
                  <a:cubicBezTo>
                    <a:pt x="814" y="317"/>
                    <a:pt x="809" y="263"/>
                    <a:pt x="816" y="242"/>
                  </a:cubicBezTo>
                  <a:cubicBezTo>
                    <a:pt x="817" y="243"/>
                    <a:pt x="818" y="245"/>
                    <a:pt x="818" y="246"/>
                  </a:cubicBezTo>
                  <a:cubicBezTo>
                    <a:pt x="831" y="274"/>
                    <a:pt x="834" y="354"/>
                    <a:pt x="885" y="332"/>
                  </a:cubicBezTo>
                  <a:cubicBezTo>
                    <a:pt x="914" y="318"/>
                    <a:pt x="877" y="266"/>
                    <a:pt x="866" y="257"/>
                  </a:cubicBezTo>
                  <a:cubicBezTo>
                    <a:pt x="873" y="245"/>
                    <a:pt x="880" y="233"/>
                    <a:pt x="887" y="221"/>
                  </a:cubicBezTo>
                  <a:cubicBezTo>
                    <a:pt x="888" y="221"/>
                    <a:pt x="889" y="221"/>
                    <a:pt x="889" y="221"/>
                  </a:cubicBezTo>
                  <a:cubicBezTo>
                    <a:pt x="895" y="232"/>
                    <a:pt x="901" y="243"/>
                    <a:pt x="907" y="254"/>
                  </a:cubicBezTo>
                  <a:cubicBezTo>
                    <a:pt x="919" y="288"/>
                    <a:pt x="912" y="346"/>
                    <a:pt x="912" y="390"/>
                  </a:cubicBez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567" name="Freeform 25">
              <a:extLst>
                <a:ext uri="{FF2B5EF4-FFF2-40B4-BE49-F238E27FC236}">
                  <a16:creationId xmlns:a16="http://schemas.microsoft.com/office/drawing/2014/main" id="{02B7AB98-F11D-4AC8-8AFC-B328E01E61A0}"/>
                </a:ext>
              </a:extLst>
            </p:cNvPr>
            <p:cNvSpPr>
              <a:spLocks/>
            </p:cNvSpPr>
            <p:nvPr/>
          </p:nvSpPr>
          <p:spPr bwMode="black">
            <a:xfrm>
              <a:off x="2949648" y="4436418"/>
              <a:ext cx="39146" cy="38262"/>
            </a:xfrm>
            <a:custGeom>
              <a:avLst/>
              <a:gdLst/>
              <a:ahLst/>
              <a:cxnLst>
                <a:cxn ang="0">
                  <a:pos x="21" y="0"/>
                </a:cxn>
                <a:cxn ang="0">
                  <a:pos x="75" y="25"/>
                </a:cxn>
                <a:cxn ang="0">
                  <a:pos x="50" y="73"/>
                </a:cxn>
                <a:cxn ang="0">
                  <a:pos x="0" y="48"/>
                </a:cxn>
                <a:cxn ang="0">
                  <a:pos x="21" y="0"/>
                </a:cxn>
              </a:cxnLst>
              <a:rect l="0" t="0" r="r" b="b"/>
              <a:pathLst>
                <a:path w="75" h="73">
                  <a:moveTo>
                    <a:pt x="21" y="0"/>
                  </a:moveTo>
                  <a:cubicBezTo>
                    <a:pt x="39" y="8"/>
                    <a:pt x="57" y="16"/>
                    <a:pt x="75" y="25"/>
                  </a:cubicBezTo>
                  <a:cubicBezTo>
                    <a:pt x="67" y="41"/>
                    <a:pt x="59" y="57"/>
                    <a:pt x="50" y="73"/>
                  </a:cubicBezTo>
                  <a:cubicBezTo>
                    <a:pt x="34" y="64"/>
                    <a:pt x="17" y="56"/>
                    <a:pt x="0" y="48"/>
                  </a:cubicBezTo>
                  <a:cubicBezTo>
                    <a:pt x="7" y="32"/>
                    <a:pt x="14" y="16"/>
                    <a:pt x="21" y="0"/>
                  </a:cubicBez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568" name="Freeform 26">
              <a:extLst>
                <a:ext uri="{FF2B5EF4-FFF2-40B4-BE49-F238E27FC236}">
                  <a16:creationId xmlns:a16="http://schemas.microsoft.com/office/drawing/2014/main" id="{B4164237-C42E-4F10-8954-9370CA118256}"/>
                </a:ext>
              </a:extLst>
            </p:cNvPr>
            <p:cNvSpPr>
              <a:spLocks/>
            </p:cNvSpPr>
            <p:nvPr/>
          </p:nvSpPr>
          <p:spPr bwMode="black">
            <a:xfrm>
              <a:off x="2981938" y="4466275"/>
              <a:ext cx="39367" cy="38262"/>
            </a:xfrm>
            <a:custGeom>
              <a:avLst/>
              <a:gdLst/>
              <a:ahLst/>
              <a:cxnLst>
                <a:cxn ang="0">
                  <a:pos x="21" y="0"/>
                </a:cxn>
                <a:cxn ang="0">
                  <a:pos x="75" y="25"/>
                </a:cxn>
                <a:cxn ang="0">
                  <a:pos x="50" y="73"/>
                </a:cxn>
                <a:cxn ang="0">
                  <a:pos x="0" y="44"/>
                </a:cxn>
                <a:cxn ang="0">
                  <a:pos x="21" y="0"/>
                </a:cxn>
              </a:cxnLst>
              <a:rect l="0" t="0" r="r" b="b"/>
              <a:pathLst>
                <a:path w="75" h="73">
                  <a:moveTo>
                    <a:pt x="21" y="0"/>
                  </a:moveTo>
                  <a:cubicBezTo>
                    <a:pt x="39" y="9"/>
                    <a:pt x="57" y="17"/>
                    <a:pt x="75" y="25"/>
                  </a:cubicBezTo>
                  <a:cubicBezTo>
                    <a:pt x="66" y="41"/>
                    <a:pt x="58" y="57"/>
                    <a:pt x="50" y="73"/>
                  </a:cubicBezTo>
                  <a:cubicBezTo>
                    <a:pt x="33" y="64"/>
                    <a:pt x="16" y="54"/>
                    <a:pt x="0" y="44"/>
                  </a:cubicBezTo>
                  <a:cubicBezTo>
                    <a:pt x="7" y="30"/>
                    <a:pt x="14" y="15"/>
                    <a:pt x="21" y="0"/>
                  </a:cubicBez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569" name="Freeform 27">
              <a:extLst>
                <a:ext uri="{FF2B5EF4-FFF2-40B4-BE49-F238E27FC236}">
                  <a16:creationId xmlns:a16="http://schemas.microsoft.com/office/drawing/2014/main" id="{20057164-ED0D-418B-8671-8BEF93375B08}"/>
                </a:ext>
              </a:extLst>
            </p:cNvPr>
            <p:cNvSpPr>
              <a:spLocks/>
            </p:cNvSpPr>
            <p:nvPr/>
          </p:nvSpPr>
          <p:spPr bwMode="black">
            <a:xfrm>
              <a:off x="2943898" y="4481535"/>
              <a:ext cx="39146" cy="38040"/>
            </a:xfrm>
            <a:custGeom>
              <a:avLst/>
              <a:gdLst/>
              <a:ahLst/>
              <a:cxnLst>
                <a:cxn ang="0">
                  <a:pos x="21" y="0"/>
                </a:cxn>
                <a:cxn ang="0">
                  <a:pos x="75" y="25"/>
                </a:cxn>
                <a:cxn ang="0">
                  <a:pos x="50" y="73"/>
                </a:cxn>
                <a:cxn ang="0">
                  <a:pos x="0" y="48"/>
                </a:cxn>
                <a:cxn ang="0">
                  <a:pos x="21" y="0"/>
                </a:cxn>
              </a:cxnLst>
              <a:rect l="0" t="0" r="r" b="b"/>
              <a:pathLst>
                <a:path w="75" h="73">
                  <a:moveTo>
                    <a:pt x="21" y="0"/>
                  </a:moveTo>
                  <a:cubicBezTo>
                    <a:pt x="39" y="8"/>
                    <a:pt x="57" y="17"/>
                    <a:pt x="75" y="25"/>
                  </a:cubicBezTo>
                  <a:cubicBezTo>
                    <a:pt x="66" y="41"/>
                    <a:pt x="58" y="57"/>
                    <a:pt x="50" y="73"/>
                  </a:cubicBezTo>
                  <a:cubicBezTo>
                    <a:pt x="33" y="65"/>
                    <a:pt x="16" y="56"/>
                    <a:pt x="0" y="48"/>
                  </a:cubicBezTo>
                  <a:cubicBezTo>
                    <a:pt x="7" y="32"/>
                    <a:pt x="14" y="16"/>
                    <a:pt x="21" y="0"/>
                  </a:cubicBez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grpSp>
      <p:grpSp>
        <p:nvGrpSpPr>
          <p:cNvPr id="536" name="Group 535">
            <a:extLst>
              <a:ext uri="{FF2B5EF4-FFF2-40B4-BE49-F238E27FC236}">
                <a16:creationId xmlns:a16="http://schemas.microsoft.com/office/drawing/2014/main" id="{C94B9149-1FC2-403D-A572-EB536B63FF8D}"/>
              </a:ext>
            </a:extLst>
          </p:cNvPr>
          <p:cNvGrpSpPr/>
          <p:nvPr/>
        </p:nvGrpSpPr>
        <p:grpSpPr bwMode="black">
          <a:xfrm>
            <a:off x="8450660" y="2779068"/>
            <a:ext cx="634464" cy="175446"/>
            <a:chOff x="6791943" y="4414224"/>
            <a:chExt cx="649833" cy="185924"/>
          </a:xfrm>
          <a:solidFill>
            <a:srgbClr val="FFFFFF"/>
          </a:solidFill>
          <a:effectLst/>
        </p:grpSpPr>
        <p:sp>
          <p:nvSpPr>
            <p:cNvPr id="557" name="Freeform 22">
              <a:extLst>
                <a:ext uri="{FF2B5EF4-FFF2-40B4-BE49-F238E27FC236}">
                  <a16:creationId xmlns:a16="http://schemas.microsoft.com/office/drawing/2014/main" id="{C9BAE71B-80B1-4FFF-BBAA-02C07882A214}"/>
                </a:ext>
              </a:extLst>
            </p:cNvPr>
            <p:cNvSpPr>
              <a:spLocks/>
            </p:cNvSpPr>
            <p:nvPr/>
          </p:nvSpPr>
          <p:spPr bwMode="black">
            <a:xfrm>
              <a:off x="6791943" y="4422166"/>
              <a:ext cx="145129" cy="177982"/>
            </a:xfrm>
            <a:custGeom>
              <a:avLst/>
              <a:gdLst/>
              <a:ahLst/>
              <a:cxnLst>
                <a:cxn ang="0">
                  <a:pos x="138" y="204"/>
                </a:cxn>
                <a:cxn ang="0">
                  <a:pos x="100" y="209"/>
                </a:cxn>
                <a:cxn ang="0">
                  <a:pos x="60" y="202"/>
                </a:cxn>
                <a:cxn ang="0">
                  <a:pos x="28" y="182"/>
                </a:cxn>
                <a:cxn ang="0">
                  <a:pos x="7" y="150"/>
                </a:cxn>
                <a:cxn ang="0">
                  <a:pos x="0" y="107"/>
                </a:cxn>
                <a:cxn ang="0">
                  <a:pos x="3" y="77"/>
                </a:cxn>
                <a:cxn ang="0">
                  <a:pos x="14" y="51"/>
                </a:cxn>
                <a:cxn ang="0">
                  <a:pos x="31" y="30"/>
                </a:cxn>
                <a:cxn ang="0">
                  <a:pos x="52" y="14"/>
                </a:cxn>
                <a:cxn ang="0">
                  <a:pos x="78" y="4"/>
                </a:cxn>
                <a:cxn ang="0">
                  <a:pos x="107" y="0"/>
                </a:cxn>
                <a:cxn ang="0">
                  <a:pos x="126" y="1"/>
                </a:cxn>
                <a:cxn ang="0">
                  <a:pos x="142" y="4"/>
                </a:cxn>
                <a:cxn ang="0">
                  <a:pos x="155" y="7"/>
                </a:cxn>
                <a:cxn ang="0">
                  <a:pos x="164" y="11"/>
                </a:cxn>
                <a:cxn ang="0">
                  <a:pos x="164" y="45"/>
                </a:cxn>
                <a:cxn ang="0">
                  <a:pos x="153" y="39"/>
                </a:cxn>
                <a:cxn ang="0">
                  <a:pos x="139" y="34"/>
                </a:cxn>
                <a:cxn ang="0">
                  <a:pos x="123" y="31"/>
                </a:cxn>
                <a:cxn ang="0">
                  <a:pos x="105" y="29"/>
                </a:cxn>
                <a:cxn ang="0">
                  <a:pos x="78" y="35"/>
                </a:cxn>
                <a:cxn ang="0">
                  <a:pos x="56" y="50"/>
                </a:cxn>
                <a:cxn ang="0">
                  <a:pos x="41" y="73"/>
                </a:cxn>
                <a:cxn ang="0">
                  <a:pos x="35" y="105"/>
                </a:cxn>
                <a:cxn ang="0">
                  <a:pos x="40" y="138"/>
                </a:cxn>
                <a:cxn ang="0">
                  <a:pos x="54" y="161"/>
                </a:cxn>
                <a:cxn ang="0">
                  <a:pos x="76" y="175"/>
                </a:cxn>
                <a:cxn ang="0">
                  <a:pos x="103" y="180"/>
                </a:cxn>
                <a:cxn ang="0">
                  <a:pos x="121" y="178"/>
                </a:cxn>
                <a:cxn ang="0">
                  <a:pos x="137" y="172"/>
                </a:cxn>
                <a:cxn ang="0">
                  <a:pos x="137" y="124"/>
                </a:cxn>
                <a:cxn ang="0">
                  <a:pos x="95" y="124"/>
                </a:cxn>
                <a:cxn ang="0">
                  <a:pos x="95" y="96"/>
                </a:cxn>
                <a:cxn ang="0">
                  <a:pos x="170" y="96"/>
                </a:cxn>
                <a:cxn ang="0">
                  <a:pos x="170" y="191"/>
                </a:cxn>
                <a:cxn ang="0">
                  <a:pos x="138" y="204"/>
                </a:cxn>
              </a:cxnLst>
              <a:rect l="0" t="0" r="r" b="b"/>
              <a:pathLst>
                <a:path w="170" h="209">
                  <a:moveTo>
                    <a:pt x="138" y="204"/>
                  </a:moveTo>
                  <a:cubicBezTo>
                    <a:pt x="126" y="207"/>
                    <a:pt x="113" y="209"/>
                    <a:pt x="100" y="209"/>
                  </a:cubicBezTo>
                  <a:cubicBezTo>
                    <a:pt x="85" y="209"/>
                    <a:pt x="72" y="206"/>
                    <a:pt x="60" y="202"/>
                  </a:cubicBezTo>
                  <a:cubicBezTo>
                    <a:pt x="47" y="197"/>
                    <a:pt x="37" y="190"/>
                    <a:pt x="28" y="182"/>
                  </a:cubicBezTo>
                  <a:cubicBezTo>
                    <a:pt x="19" y="173"/>
                    <a:pt x="12" y="162"/>
                    <a:pt x="7" y="150"/>
                  </a:cubicBezTo>
                  <a:cubicBezTo>
                    <a:pt x="2" y="137"/>
                    <a:pt x="0" y="123"/>
                    <a:pt x="0" y="107"/>
                  </a:cubicBezTo>
                  <a:cubicBezTo>
                    <a:pt x="0" y="97"/>
                    <a:pt x="1" y="87"/>
                    <a:pt x="3" y="77"/>
                  </a:cubicBezTo>
                  <a:cubicBezTo>
                    <a:pt x="6" y="68"/>
                    <a:pt x="9" y="59"/>
                    <a:pt x="14" y="51"/>
                  </a:cubicBezTo>
                  <a:cubicBezTo>
                    <a:pt x="19" y="43"/>
                    <a:pt x="24" y="36"/>
                    <a:pt x="31" y="30"/>
                  </a:cubicBezTo>
                  <a:cubicBezTo>
                    <a:pt x="37" y="23"/>
                    <a:pt x="44" y="18"/>
                    <a:pt x="52" y="14"/>
                  </a:cubicBezTo>
                  <a:cubicBezTo>
                    <a:pt x="60" y="9"/>
                    <a:pt x="69" y="6"/>
                    <a:pt x="78" y="4"/>
                  </a:cubicBezTo>
                  <a:cubicBezTo>
                    <a:pt x="87" y="2"/>
                    <a:pt x="97" y="0"/>
                    <a:pt x="107" y="0"/>
                  </a:cubicBezTo>
                  <a:cubicBezTo>
                    <a:pt x="114" y="0"/>
                    <a:pt x="120" y="1"/>
                    <a:pt x="126" y="1"/>
                  </a:cubicBezTo>
                  <a:cubicBezTo>
                    <a:pt x="132" y="2"/>
                    <a:pt x="137" y="3"/>
                    <a:pt x="142" y="4"/>
                  </a:cubicBezTo>
                  <a:cubicBezTo>
                    <a:pt x="147" y="5"/>
                    <a:pt x="151" y="6"/>
                    <a:pt x="155" y="7"/>
                  </a:cubicBezTo>
                  <a:cubicBezTo>
                    <a:pt x="159" y="8"/>
                    <a:pt x="162" y="9"/>
                    <a:pt x="164" y="11"/>
                  </a:cubicBezTo>
                  <a:cubicBezTo>
                    <a:pt x="164" y="45"/>
                    <a:pt x="164" y="45"/>
                    <a:pt x="164" y="45"/>
                  </a:cubicBezTo>
                  <a:cubicBezTo>
                    <a:pt x="161" y="43"/>
                    <a:pt x="157" y="41"/>
                    <a:pt x="153" y="39"/>
                  </a:cubicBezTo>
                  <a:cubicBezTo>
                    <a:pt x="149" y="37"/>
                    <a:pt x="144" y="35"/>
                    <a:pt x="139" y="34"/>
                  </a:cubicBezTo>
                  <a:cubicBezTo>
                    <a:pt x="134" y="33"/>
                    <a:pt x="129" y="31"/>
                    <a:pt x="123" y="31"/>
                  </a:cubicBezTo>
                  <a:cubicBezTo>
                    <a:pt x="118" y="30"/>
                    <a:pt x="112" y="29"/>
                    <a:pt x="105" y="29"/>
                  </a:cubicBezTo>
                  <a:cubicBezTo>
                    <a:pt x="96" y="29"/>
                    <a:pt x="87" y="31"/>
                    <a:pt x="78" y="35"/>
                  </a:cubicBezTo>
                  <a:cubicBezTo>
                    <a:pt x="69" y="38"/>
                    <a:pt x="62" y="43"/>
                    <a:pt x="56" y="50"/>
                  </a:cubicBezTo>
                  <a:cubicBezTo>
                    <a:pt x="49" y="56"/>
                    <a:pt x="44" y="64"/>
                    <a:pt x="41" y="73"/>
                  </a:cubicBezTo>
                  <a:cubicBezTo>
                    <a:pt x="37" y="83"/>
                    <a:pt x="35" y="93"/>
                    <a:pt x="35" y="105"/>
                  </a:cubicBezTo>
                  <a:cubicBezTo>
                    <a:pt x="35" y="118"/>
                    <a:pt x="37" y="129"/>
                    <a:pt x="40" y="138"/>
                  </a:cubicBezTo>
                  <a:cubicBezTo>
                    <a:pt x="44" y="148"/>
                    <a:pt x="48" y="155"/>
                    <a:pt x="54" y="161"/>
                  </a:cubicBezTo>
                  <a:cubicBezTo>
                    <a:pt x="60" y="168"/>
                    <a:pt x="68" y="172"/>
                    <a:pt x="76" y="175"/>
                  </a:cubicBezTo>
                  <a:cubicBezTo>
                    <a:pt x="84" y="178"/>
                    <a:pt x="93" y="180"/>
                    <a:pt x="103" y="180"/>
                  </a:cubicBezTo>
                  <a:cubicBezTo>
                    <a:pt x="109" y="180"/>
                    <a:pt x="115" y="179"/>
                    <a:pt x="121" y="178"/>
                  </a:cubicBezTo>
                  <a:cubicBezTo>
                    <a:pt x="127" y="176"/>
                    <a:pt x="132" y="174"/>
                    <a:pt x="137" y="172"/>
                  </a:cubicBezTo>
                  <a:cubicBezTo>
                    <a:pt x="137" y="124"/>
                    <a:pt x="137" y="124"/>
                    <a:pt x="137" y="124"/>
                  </a:cubicBezTo>
                  <a:cubicBezTo>
                    <a:pt x="95" y="124"/>
                    <a:pt x="95" y="124"/>
                    <a:pt x="95" y="124"/>
                  </a:cubicBezTo>
                  <a:cubicBezTo>
                    <a:pt x="95" y="96"/>
                    <a:pt x="95" y="96"/>
                    <a:pt x="95" y="96"/>
                  </a:cubicBezTo>
                  <a:cubicBezTo>
                    <a:pt x="170" y="96"/>
                    <a:pt x="170" y="96"/>
                    <a:pt x="170" y="96"/>
                  </a:cubicBezTo>
                  <a:cubicBezTo>
                    <a:pt x="170" y="191"/>
                    <a:pt x="170" y="191"/>
                    <a:pt x="170" y="191"/>
                  </a:cubicBezTo>
                  <a:cubicBezTo>
                    <a:pt x="161" y="197"/>
                    <a:pt x="150" y="201"/>
                    <a:pt x="138" y="204"/>
                  </a:cubicBez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558" name="Freeform 23">
              <a:extLst>
                <a:ext uri="{FF2B5EF4-FFF2-40B4-BE49-F238E27FC236}">
                  <a16:creationId xmlns:a16="http://schemas.microsoft.com/office/drawing/2014/main" id="{FA7961F0-088E-40A7-8BF9-6C9E79F23A5A}"/>
                </a:ext>
              </a:extLst>
            </p:cNvPr>
            <p:cNvSpPr>
              <a:spLocks/>
            </p:cNvSpPr>
            <p:nvPr/>
          </p:nvSpPr>
          <p:spPr bwMode="black">
            <a:xfrm>
              <a:off x="6967037" y="4472348"/>
              <a:ext cx="70760" cy="124551"/>
            </a:xfrm>
            <a:custGeom>
              <a:avLst/>
              <a:gdLst/>
              <a:ahLst/>
              <a:cxnLst>
                <a:cxn ang="0">
                  <a:pos x="80" y="32"/>
                </a:cxn>
                <a:cxn ang="0">
                  <a:pos x="75" y="31"/>
                </a:cxn>
                <a:cxn ang="0">
                  <a:pos x="70" y="29"/>
                </a:cxn>
                <a:cxn ang="0">
                  <a:pos x="64" y="29"/>
                </a:cxn>
                <a:cxn ang="0">
                  <a:pos x="52" y="32"/>
                </a:cxn>
                <a:cxn ang="0">
                  <a:pos x="42" y="41"/>
                </a:cxn>
                <a:cxn ang="0">
                  <a:pos x="35" y="54"/>
                </a:cxn>
                <a:cxn ang="0">
                  <a:pos x="33" y="73"/>
                </a:cxn>
                <a:cxn ang="0">
                  <a:pos x="33" y="146"/>
                </a:cxn>
                <a:cxn ang="0">
                  <a:pos x="0" y="146"/>
                </a:cxn>
                <a:cxn ang="0">
                  <a:pos x="0" y="2"/>
                </a:cxn>
                <a:cxn ang="0">
                  <a:pos x="33" y="2"/>
                </a:cxn>
                <a:cxn ang="0">
                  <a:pos x="33" y="30"/>
                </a:cxn>
                <a:cxn ang="0">
                  <a:pos x="33" y="30"/>
                </a:cxn>
                <a:cxn ang="0">
                  <a:pos x="40" y="17"/>
                </a:cxn>
                <a:cxn ang="0">
                  <a:pos x="49" y="7"/>
                </a:cxn>
                <a:cxn ang="0">
                  <a:pos x="59" y="2"/>
                </a:cxn>
                <a:cxn ang="0">
                  <a:pos x="70" y="0"/>
                </a:cxn>
                <a:cxn ang="0">
                  <a:pos x="77" y="0"/>
                </a:cxn>
                <a:cxn ang="0">
                  <a:pos x="83" y="2"/>
                </a:cxn>
                <a:cxn ang="0">
                  <a:pos x="83" y="34"/>
                </a:cxn>
                <a:cxn ang="0">
                  <a:pos x="80" y="32"/>
                </a:cxn>
              </a:cxnLst>
              <a:rect l="0" t="0" r="r" b="b"/>
              <a:pathLst>
                <a:path w="83" h="146">
                  <a:moveTo>
                    <a:pt x="80" y="32"/>
                  </a:moveTo>
                  <a:cubicBezTo>
                    <a:pt x="78" y="32"/>
                    <a:pt x="77" y="31"/>
                    <a:pt x="75" y="31"/>
                  </a:cubicBezTo>
                  <a:cubicBezTo>
                    <a:pt x="73" y="30"/>
                    <a:pt x="71" y="30"/>
                    <a:pt x="70" y="29"/>
                  </a:cubicBezTo>
                  <a:cubicBezTo>
                    <a:pt x="68" y="29"/>
                    <a:pt x="66" y="29"/>
                    <a:pt x="64" y="29"/>
                  </a:cubicBezTo>
                  <a:cubicBezTo>
                    <a:pt x="60" y="29"/>
                    <a:pt x="56" y="30"/>
                    <a:pt x="52" y="32"/>
                  </a:cubicBezTo>
                  <a:cubicBezTo>
                    <a:pt x="48" y="34"/>
                    <a:pt x="45" y="37"/>
                    <a:pt x="42" y="41"/>
                  </a:cubicBezTo>
                  <a:cubicBezTo>
                    <a:pt x="39" y="44"/>
                    <a:pt x="37" y="49"/>
                    <a:pt x="35" y="54"/>
                  </a:cubicBezTo>
                  <a:cubicBezTo>
                    <a:pt x="34" y="60"/>
                    <a:pt x="33" y="66"/>
                    <a:pt x="33" y="73"/>
                  </a:cubicBezTo>
                  <a:cubicBezTo>
                    <a:pt x="33" y="146"/>
                    <a:pt x="33" y="146"/>
                    <a:pt x="33" y="146"/>
                  </a:cubicBezTo>
                  <a:cubicBezTo>
                    <a:pt x="0" y="146"/>
                    <a:pt x="0" y="146"/>
                    <a:pt x="0" y="146"/>
                  </a:cubicBezTo>
                  <a:cubicBezTo>
                    <a:pt x="0" y="2"/>
                    <a:pt x="0" y="2"/>
                    <a:pt x="0" y="2"/>
                  </a:cubicBezTo>
                  <a:cubicBezTo>
                    <a:pt x="33" y="2"/>
                    <a:pt x="33" y="2"/>
                    <a:pt x="33" y="2"/>
                  </a:cubicBezTo>
                  <a:cubicBezTo>
                    <a:pt x="33" y="30"/>
                    <a:pt x="33" y="30"/>
                    <a:pt x="33" y="30"/>
                  </a:cubicBezTo>
                  <a:cubicBezTo>
                    <a:pt x="33" y="30"/>
                    <a:pt x="33" y="30"/>
                    <a:pt x="33" y="30"/>
                  </a:cubicBezTo>
                  <a:cubicBezTo>
                    <a:pt x="35" y="25"/>
                    <a:pt x="37" y="20"/>
                    <a:pt x="40" y="17"/>
                  </a:cubicBezTo>
                  <a:cubicBezTo>
                    <a:pt x="43" y="13"/>
                    <a:pt x="46" y="10"/>
                    <a:pt x="49" y="7"/>
                  </a:cubicBezTo>
                  <a:cubicBezTo>
                    <a:pt x="52" y="5"/>
                    <a:pt x="55" y="3"/>
                    <a:pt x="59" y="2"/>
                  </a:cubicBezTo>
                  <a:cubicBezTo>
                    <a:pt x="63" y="0"/>
                    <a:pt x="66" y="0"/>
                    <a:pt x="70" y="0"/>
                  </a:cubicBezTo>
                  <a:cubicBezTo>
                    <a:pt x="73" y="0"/>
                    <a:pt x="75" y="0"/>
                    <a:pt x="77" y="0"/>
                  </a:cubicBezTo>
                  <a:cubicBezTo>
                    <a:pt x="79" y="1"/>
                    <a:pt x="81" y="1"/>
                    <a:pt x="83" y="2"/>
                  </a:cubicBezTo>
                  <a:cubicBezTo>
                    <a:pt x="83" y="34"/>
                    <a:pt x="83" y="34"/>
                    <a:pt x="83" y="34"/>
                  </a:cubicBezTo>
                  <a:cubicBezTo>
                    <a:pt x="82" y="33"/>
                    <a:pt x="81" y="33"/>
                    <a:pt x="80" y="32"/>
                  </a:cubicBez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559" name="Freeform 24">
              <a:extLst>
                <a:ext uri="{FF2B5EF4-FFF2-40B4-BE49-F238E27FC236}">
                  <a16:creationId xmlns:a16="http://schemas.microsoft.com/office/drawing/2014/main" id="{B39ED4CD-965F-42AD-906F-53F2766F51D2}"/>
                </a:ext>
              </a:extLst>
            </p:cNvPr>
            <p:cNvSpPr>
              <a:spLocks noEditPoints="1"/>
            </p:cNvSpPr>
            <p:nvPr/>
          </p:nvSpPr>
          <p:spPr bwMode="black">
            <a:xfrm>
              <a:off x="7042129" y="4471626"/>
              <a:ext cx="102890" cy="128522"/>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4" y="113"/>
                </a:cxn>
                <a:cxn ang="0">
                  <a:pos x="38" y="119"/>
                </a:cxn>
                <a:cxn ang="0">
                  <a:pos x="46" y="123"/>
                </a:cxn>
                <a:cxn ang="0">
                  <a:pos x="56" y="125"/>
                </a:cxn>
                <a:cxn ang="0">
                  <a:pos x="70"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1" y="145"/>
                    <a:pt x="16" y="142"/>
                    <a:pt x="12" y="139"/>
                  </a:cubicBezTo>
                  <a:cubicBezTo>
                    <a:pt x="8" y="135"/>
                    <a:pt x="5" y="131"/>
                    <a:pt x="3" y="125"/>
                  </a:cubicBezTo>
                  <a:cubicBezTo>
                    <a:pt x="1" y="120"/>
                    <a:pt x="0" y="114"/>
                    <a:pt x="0" y="108"/>
                  </a:cubicBezTo>
                  <a:cubicBezTo>
                    <a:pt x="0" y="102"/>
                    <a:pt x="1" y="96"/>
                    <a:pt x="3" y="91"/>
                  </a:cubicBezTo>
                  <a:cubicBezTo>
                    <a:pt x="5" y="85"/>
                    <a:pt x="7" y="81"/>
                    <a:pt x="11" y="76"/>
                  </a:cubicBezTo>
                  <a:cubicBezTo>
                    <a:pt x="15" y="72"/>
                    <a:pt x="20" y="69"/>
                    <a:pt x="26" y="66"/>
                  </a:cubicBezTo>
                  <a:cubicBezTo>
                    <a:pt x="32" y="63"/>
                    <a:pt x="39" y="61"/>
                    <a:pt x="47" y="60"/>
                  </a:cubicBezTo>
                  <a:cubicBezTo>
                    <a:pt x="89" y="55"/>
                    <a:pt x="89" y="55"/>
                    <a:pt x="89" y="55"/>
                  </a:cubicBezTo>
                  <a:cubicBezTo>
                    <a:pt x="89" y="44"/>
                    <a:pt x="87" y="37"/>
                    <a:pt x="82" y="32"/>
                  </a:cubicBezTo>
                  <a:cubicBezTo>
                    <a:pt x="77" y="28"/>
                    <a:pt x="71" y="25"/>
                    <a:pt x="62" y="25"/>
                  </a:cubicBezTo>
                  <a:cubicBezTo>
                    <a:pt x="53" y="25"/>
                    <a:pt x="45" y="27"/>
                    <a:pt x="36" y="30"/>
                  </a:cubicBezTo>
                  <a:cubicBezTo>
                    <a:pt x="28" y="33"/>
                    <a:pt x="21" y="36"/>
                    <a:pt x="14" y="41"/>
                  </a:cubicBezTo>
                  <a:cubicBezTo>
                    <a:pt x="14" y="13"/>
                    <a:pt x="14" y="13"/>
                    <a:pt x="14" y="13"/>
                  </a:cubicBezTo>
                  <a:cubicBezTo>
                    <a:pt x="16" y="11"/>
                    <a:pt x="19" y="10"/>
                    <a:pt x="23" y="8"/>
                  </a:cubicBezTo>
                  <a:cubicBezTo>
                    <a:pt x="27"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2" y="86"/>
                    <a:pt x="39" y="87"/>
                    <a:pt x="37" y="89"/>
                  </a:cubicBezTo>
                  <a:cubicBezTo>
                    <a:pt x="35" y="91"/>
                    <a:pt x="34" y="93"/>
                    <a:pt x="33" y="96"/>
                  </a:cubicBezTo>
                  <a:cubicBezTo>
                    <a:pt x="32" y="98"/>
                    <a:pt x="32" y="101"/>
                    <a:pt x="32" y="105"/>
                  </a:cubicBezTo>
                  <a:cubicBezTo>
                    <a:pt x="32" y="108"/>
                    <a:pt x="33" y="110"/>
                    <a:pt x="34" y="113"/>
                  </a:cubicBezTo>
                  <a:cubicBezTo>
                    <a:pt x="35" y="115"/>
                    <a:pt x="36" y="117"/>
                    <a:pt x="38" y="119"/>
                  </a:cubicBezTo>
                  <a:cubicBezTo>
                    <a:pt x="40" y="121"/>
                    <a:pt x="43" y="122"/>
                    <a:pt x="46" y="123"/>
                  </a:cubicBezTo>
                  <a:cubicBezTo>
                    <a:pt x="49" y="124"/>
                    <a:pt x="52" y="125"/>
                    <a:pt x="56" y="125"/>
                  </a:cubicBezTo>
                  <a:cubicBezTo>
                    <a:pt x="61" y="125"/>
                    <a:pt x="65" y="124"/>
                    <a:pt x="70" y="122"/>
                  </a:cubicBezTo>
                  <a:cubicBezTo>
                    <a:pt x="74"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560" name="Freeform 25">
              <a:extLst>
                <a:ext uri="{FF2B5EF4-FFF2-40B4-BE49-F238E27FC236}">
                  <a16:creationId xmlns:a16="http://schemas.microsoft.com/office/drawing/2014/main" id="{B971CE36-B191-46BE-8578-772EA87EE853}"/>
                </a:ext>
              </a:extLst>
            </p:cNvPr>
            <p:cNvSpPr>
              <a:spLocks/>
            </p:cNvSpPr>
            <p:nvPr/>
          </p:nvSpPr>
          <p:spPr bwMode="black">
            <a:xfrm>
              <a:off x="7155489" y="4474153"/>
              <a:ext cx="104695" cy="122746"/>
            </a:xfrm>
            <a:custGeom>
              <a:avLst/>
              <a:gdLst/>
              <a:ahLst/>
              <a:cxnLst>
                <a:cxn ang="0">
                  <a:pos x="108" y="279"/>
                </a:cxn>
                <a:cxn ang="0">
                  <a:pos x="290" y="279"/>
                </a:cxn>
                <a:cxn ang="0">
                  <a:pos x="290" y="340"/>
                </a:cxn>
                <a:cxn ang="0">
                  <a:pos x="0" y="340"/>
                </a:cxn>
                <a:cxn ang="0">
                  <a:pos x="0" y="314"/>
                </a:cxn>
                <a:cxn ang="0">
                  <a:pos x="184" y="61"/>
                </a:cxn>
                <a:cxn ang="0">
                  <a:pos x="19" y="61"/>
                </a:cxn>
                <a:cxn ang="0">
                  <a:pos x="19" y="0"/>
                </a:cxn>
                <a:cxn ang="0">
                  <a:pos x="290" y="0"/>
                </a:cxn>
                <a:cxn ang="0">
                  <a:pos x="290" y="30"/>
                </a:cxn>
                <a:cxn ang="0">
                  <a:pos x="108" y="279"/>
                </a:cxn>
              </a:cxnLst>
              <a:rect l="0" t="0" r="r" b="b"/>
              <a:pathLst>
                <a:path w="290" h="340">
                  <a:moveTo>
                    <a:pt x="108" y="279"/>
                  </a:moveTo>
                  <a:lnTo>
                    <a:pt x="290" y="279"/>
                  </a:lnTo>
                  <a:lnTo>
                    <a:pt x="290" y="340"/>
                  </a:lnTo>
                  <a:lnTo>
                    <a:pt x="0" y="340"/>
                  </a:lnTo>
                  <a:lnTo>
                    <a:pt x="0" y="314"/>
                  </a:lnTo>
                  <a:lnTo>
                    <a:pt x="184" y="61"/>
                  </a:lnTo>
                  <a:lnTo>
                    <a:pt x="19" y="61"/>
                  </a:lnTo>
                  <a:lnTo>
                    <a:pt x="19" y="0"/>
                  </a:lnTo>
                  <a:lnTo>
                    <a:pt x="290" y="0"/>
                  </a:lnTo>
                  <a:lnTo>
                    <a:pt x="290" y="30"/>
                  </a:lnTo>
                  <a:lnTo>
                    <a:pt x="108" y="279"/>
                  </a:ln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561" name="Freeform 26">
              <a:extLst>
                <a:ext uri="{FF2B5EF4-FFF2-40B4-BE49-F238E27FC236}">
                  <a16:creationId xmlns:a16="http://schemas.microsoft.com/office/drawing/2014/main" id="{2B042454-8A86-434A-A791-F244AF4CB675}"/>
                </a:ext>
              </a:extLst>
            </p:cNvPr>
            <p:cNvSpPr>
              <a:spLocks noEditPoints="1"/>
            </p:cNvSpPr>
            <p:nvPr/>
          </p:nvSpPr>
          <p:spPr bwMode="black">
            <a:xfrm>
              <a:off x="7275708" y="4414224"/>
              <a:ext cx="33936" cy="182675"/>
            </a:xfrm>
            <a:custGeom>
              <a:avLst/>
              <a:gdLst/>
              <a:ahLst/>
              <a:cxnLst>
                <a:cxn ang="0">
                  <a:pos x="40" y="20"/>
                </a:cxn>
                <a:cxn ang="0">
                  <a:pos x="39" y="27"/>
                </a:cxn>
                <a:cxn ang="0">
                  <a:pos x="34" y="33"/>
                </a:cxn>
                <a:cxn ang="0">
                  <a:pos x="28" y="37"/>
                </a:cxn>
                <a:cxn ang="0">
                  <a:pos x="20" y="38"/>
                </a:cxn>
                <a:cxn ang="0">
                  <a:pos x="12" y="37"/>
                </a:cxn>
                <a:cxn ang="0">
                  <a:pos x="6" y="33"/>
                </a:cxn>
                <a:cxn ang="0">
                  <a:pos x="2" y="27"/>
                </a:cxn>
                <a:cxn ang="0">
                  <a:pos x="0" y="20"/>
                </a:cxn>
                <a:cxn ang="0">
                  <a:pos x="2" y="12"/>
                </a:cxn>
                <a:cxn ang="0">
                  <a:pos x="6" y="6"/>
                </a:cxn>
                <a:cxn ang="0">
                  <a:pos x="12" y="2"/>
                </a:cxn>
                <a:cxn ang="0">
                  <a:pos x="20" y="0"/>
                </a:cxn>
                <a:cxn ang="0">
                  <a:pos x="28" y="2"/>
                </a:cxn>
                <a:cxn ang="0">
                  <a:pos x="34" y="6"/>
                </a:cxn>
                <a:cxn ang="0">
                  <a:pos x="39" y="12"/>
                </a:cxn>
                <a:cxn ang="0">
                  <a:pos x="40" y="20"/>
                </a:cxn>
                <a:cxn ang="0">
                  <a:pos x="4" y="214"/>
                </a:cxn>
                <a:cxn ang="0">
                  <a:pos x="4" y="70"/>
                </a:cxn>
                <a:cxn ang="0">
                  <a:pos x="36" y="70"/>
                </a:cxn>
                <a:cxn ang="0">
                  <a:pos x="36" y="214"/>
                </a:cxn>
                <a:cxn ang="0">
                  <a:pos x="4" y="214"/>
                </a:cxn>
              </a:cxnLst>
              <a:rect l="0" t="0" r="r" b="b"/>
              <a:pathLst>
                <a:path w="40" h="214">
                  <a:moveTo>
                    <a:pt x="40" y="20"/>
                  </a:moveTo>
                  <a:cubicBezTo>
                    <a:pt x="40" y="22"/>
                    <a:pt x="40" y="24"/>
                    <a:pt x="39" y="27"/>
                  </a:cubicBezTo>
                  <a:cubicBezTo>
                    <a:pt x="38" y="29"/>
                    <a:pt x="36" y="31"/>
                    <a:pt x="34" y="33"/>
                  </a:cubicBezTo>
                  <a:cubicBezTo>
                    <a:pt x="33" y="34"/>
                    <a:pt x="31" y="36"/>
                    <a:pt x="28" y="37"/>
                  </a:cubicBezTo>
                  <a:cubicBezTo>
                    <a:pt x="26" y="38"/>
                    <a:pt x="23" y="38"/>
                    <a:pt x="20" y="38"/>
                  </a:cubicBezTo>
                  <a:cubicBezTo>
                    <a:pt x="17" y="38"/>
                    <a:pt x="15" y="38"/>
                    <a:pt x="12" y="37"/>
                  </a:cubicBezTo>
                  <a:cubicBezTo>
                    <a:pt x="10" y="36"/>
                    <a:pt x="8" y="34"/>
                    <a:pt x="6" y="33"/>
                  </a:cubicBezTo>
                  <a:cubicBezTo>
                    <a:pt x="4" y="31"/>
                    <a:pt x="3" y="29"/>
                    <a:pt x="2" y="27"/>
                  </a:cubicBezTo>
                  <a:cubicBezTo>
                    <a:pt x="1" y="24"/>
                    <a:pt x="0" y="22"/>
                    <a:pt x="0" y="20"/>
                  </a:cubicBezTo>
                  <a:cubicBezTo>
                    <a:pt x="0" y="17"/>
                    <a:pt x="1" y="14"/>
                    <a:pt x="2" y="12"/>
                  </a:cubicBezTo>
                  <a:cubicBezTo>
                    <a:pt x="3" y="10"/>
                    <a:pt x="4" y="8"/>
                    <a:pt x="6" y="6"/>
                  </a:cubicBezTo>
                  <a:cubicBezTo>
                    <a:pt x="8" y="4"/>
                    <a:pt x="10" y="3"/>
                    <a:pt x="12" y="2"/>
                  </a:cubicBezTo>
                  <a:cubicBezTo>
                    <a:pt x="15" y="1"/>
                    <a:pt x="17" y="0"/>
                    <a:pt x="20" y="0"/>
                  </a:cubicBezTo>
                  <a:cubicBezTo>
                    <a:pt x="23" y="0"/>
                    <a:pt x="26" y="1"/>
                    <a:pt x="28" y="2"/>
                  </a:cubicBezTo>
                  <a:cubicBezTo>
                    <a:pt x="30" y="3"/>
                    <a:pt x="33" y="4"/>
                    <a:pt x="34" y="6"/>
                  </a:cubicBezTo>
                  <a:cubicBezTo>
                    <a:pt x="36" y="8"/>
                    <a:pt x="38" y="10"/>
                    <a:pt x="39" y="12"/>
                  </a:cubicBezTo>
                  <a:cubicBezTo>
                    <a:pt x="40" y="14"/>
                    <a:pt x="40" y="17"/>
                    <a:pt x="40" y="20"/>
                  </a:cubicBezTo>
                  <a:close/>
                  <a:moveTo>
                    <a:pt x="4" y="214"/>
                  </a:moveTo>
                  <a:cubicBezTo>
                    <a:pt x="4" y="70"/>
                    <a:pt x="4" y="70"/>
                    <a:pt x="4" y="70"/>
                  </a:cubicBezTo>
                  <a:cubicBezTo>
                    <a:pt x="36" y="70"/>
                    <a:pt x="36" y="70"/>
                    <a:pt x="36" y="70"/>
                  </a:cubicBezTo>
                  <a:cubicBezTo>
                    <a:pt x="36" y="214"/>
                    <a:pt x="36" y="214"/>
                    <a:pt x="36" y="214"/>
                  </a:cubicBezTo>
                  <a:lnTo>
                    <a:pt x="4" y="214"/>
                  </a:ln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562" name="Freeform 27">
              <a:extLst>
                <a:ext uri="{FF2B5EF4-FFF2-40B4-BE49-F238E27FC236}">
                  <a16:creationId xmlns:a16="http://schemas.microsoft.com/office/drawing/2014/main" id="{1C776E7D-CA53-47DA-943B-DEDAA4A0597C}"/>
                </a:ext>
              </a:extLst>
            </p:cNvPr>
            <p:cNvSpPr>
              <a:spLocks noEditPoints="1"/>
            </p:cNvSpPr>
            <p:nvPr/>
          </p:nvSpPr>
          <p:spPr bwMode="black">
            <a:xfrm>
              <a:off x="7329499" y="4471626"/>
              <a:ext cx="112277" cy="128522"/>
            </a:xfrm>
            <a:custGeom>
              <a:avLst/>
              <a:gdLst/>
              <a:ahLst/>
              <a:cxnLst>
                <a:cxn ang="0">
                  <a:pos x="34" y="85"/>
                </a:cxn>
                <a:cxn ang="0">
                  <a:pos x="46" y="115"/>
                </a:cxn>
                <a:cxn ang="0">
                  <a:pos x="77" y="125"/>
                </a:cxn>
                <a:cxn ang="0">
                  <a:pos x="100" y="121"/>
                </a:cxn>
                <a:cxn ang="0">
                  <a:pos x="120" y="111"/>
                </a:cxn>
                <a:cxn ang="0">
                  <a:pos x="120" y="139"/>
                </a:cxn>
                <a:cxn ang="0">
                  <a:pos x="112" y="143"/>
                </a:cxn>
                <a:cxn ang="0">
                  <a:pos x="101" y="146"/>
                </a:cxn>
                <a:cxn ang="0">
                  <a:pos x="86" y="149"/>
                </a:cxn>
                <a:cxn ang="0">
                  <a:pos x="69" y="151"/>
                </a:cxn>
                <a:cxn ang="0">
                  <a:pos x="40" y="146"/>
                </a:cxn>
                <a:cxn ang="0">
                  <a:pos x="19" y="132"/>
                </a:cxn>
                <a:cxn ang="0">
                  <a:pos x="5" y="108"/>
                </a:cxn>
                <a:cxn ang="0">
                  <a:pos x="0" y="77"/>
                </a:cxn>
                <a:cxn ang="0">
                  <a:pos x="7" y="42"/>
                </a:cxn>
                <a:cxn ang="0">
                  <a:pos x="22" y="18"/>
                </a:cxn>
                <a:cxn ang="0">
                  <a:pos x="44" y="4"/>
                </a:cxn>
                <a:cxn ang="0">
                  <a:pos x="69" y="0"/>
                </a:cxn>
                <a:cxn ang="0">
                  <a:pos x="96" y="5"/>
                </a:cxn>
                <a:cxn ang="0">
                  <a:pos x="116" y="19"/>
                </a:cxn>
                <a:cxn ang="0">
                  <a:pos x="128" y="41"/>
                </a:cxn>
                <a:cxn ang="0">
                  <a:pos x="132" y="69"/>
                </a:cxn>
                <a:cxn ang="0">
                  <a:pos x="132" y="85"/>
                </a:cxn>
                <a:cxn ang="0">
                  <a:pos x="34" y="85"/>
                </a:cxn>
                <a:cxn ang="0">
                  <a:pos x="98" y="46"/>
                </a:cxn>
                <a:cxn ang="0">
                  <a:pos x="92" y="35"/>
                </a:cxn>
                <a:cxn ang="0">
                  <a:pos x="83" y="28"/>
                </a:cxn>
                <a:cxn ang="0">
                  <a:pos x="69" y="25"/>
                </a:cxn>
                <a:cxn ang="0">
                  <a:pos x="56" y="28"/>
                </a:cxn>
                <a:cxn ang="0">
                  <a:pos x="46" y="35"/>
                </a:cxn>
                <a:cxn ang="0">
                  <a:pos x="38" y="46"/>
                </a:cxn>
                <a:cxn ang="0">
                  <a:pos x="34" y="60"/>
                </a:cxn>
                <a:cxn ang="0">
                  <a:pos x="99" y="60"/>
                </a:cxn>
                <a:cxn ang="0">
                  <a:pos x="98" y="46"/>
                </a:cxn>
              </a:cxnLst>
              <a:rect l="0" t="0" r="r" b="b"/>
              <a:pathLst>
                <a:path w="132" h="151">
                  <a:moveTo>
                    <a:pt x="34" y="85"/>
                  </a:moveTo>
                  <a:cubicBezTo>
                    <a:pt x="34" y="98"/>
                    <a:pt x="38" y="108"/>
                    <a:pt x="46" y="115"/>
                  </a:cubicBezTo>
                  <a:cubicBezTo>
                    <a:pt x="53" y="122"/>
                    <a:pt x="63" y="125"/>
                    <a:pt x="77" y="125"/>
                  </a:cubicBezTo>
                  <a:cubicBezTo>
                    <a:pt x="85" y="125"/>
                    <a:pt x="93" y="124"/>
                    <a:pt x="100" y="121"/>
                  </a:cubicBezTo>
                  <a:cubicBezTo>
                    <a:pt x="108" y="119"/>
                    <a:pt x="115" y="115"/>
                    <a:pt x="120" y="111"/>
                  </a:cubicBezTo>
                  <a:cubicBezTo>
                    <a:pt x="120" y="139"/>
                    <a:pt x="120" y="139"/>
                    <a:pt x="120" y="139"/>
                  </a:cubicBezTo>
                  <a:cubicBezTo>
                    <a:pt x="118" y="140"/>
                    <a:pt x="116" y="141"/>
                    <a:pt x="112" y="143"/>
                  </a:cubicBezTo>
                  <a:cubicBezTo>
                    <a:pt x="109" y="144"/>
                    <a:pt x="106" y="145"/>
                    <a:pt x="101" y="146"/>
                  </a:cubicBezTo>
                  <a:cubicBezTo>
                    <a:pt x="97" y="148"/>
                    <a:pt x="92" y="149"/>
                    <a:pt x="86" y="149"/>
                  </a:cubicBezTo>
                  <a:cubicBezTo>
                    <a:pt x="81" y="150"/>
                    <a:pt x="75" y="151"/>
                    <a:pt x="69" y="151"/>
                  </a:cubicBezTo>
                  <a:cubicBezTo>
                    <a:pt x="58" y="151"/>
                    <a:pt x="49" y="149"/>
                    <a:pt x="40" y="146"/>
                  </a:cubicBezTo>
                  <a:cubicBezTo>
                    <a:pt x="32" y="143"/>
                    <a:pt x="25" y="138"/>
                    <a:pt x="19" y="132"/>
                  </a:cubicBezTo>
                  <a:cubicBezTo>
                    <a:pt x="13" y="125"/>
                    <a:pt x="8" y="118"/>
                    <a:pt x="5" y="108"/>
                  </a:cubicBezTo>
                  <a:cubicBezTo>
                    <a:pt x="2" y="99"/>
                    <a:pt x="0" y="89"/>
                    <a:pt x="0" y="77"/>
                  </a:cubicBezTo>
                  <a:cubicBezTo>
                    <a:pt x="0" y="63"/>
                    <a:pt x="2" y="52"/>
                    <a:pt x="7" y="42"/>
                  </a:cubicBezTo>
                  <a:cubicBezTo>
                    <a:pt x="11" y="33"/>
                    <a:pt x="16" y="25"/>
                    <a:pt x="22" y="18"/>
                  </a:cubicBezTo>
                  <a:cubicBezTo>
                    <a:pt x="29" y="12"/>
                    <a:pt x="36" y="7"/>
                    <a:pt x="44" y="4"/>
                  </a:cubicBezTo>
                  <a:cubicBezTo>
                    <a:pt x="53" y="1"/>
                    <a:pt x="61" y="0"/>
                    <a:pt x="69" y="0"/>
                  </a:cubicBezTo>
                  <a:cubicBezTo>
                    <a:pt x="79" y="0"/>
                    <a:pt x="88" y="2"/>
                    <a:pt x="96" y="5"/>
                  </a:cubicBezTo>
                  <a:cubicBezTo>
                    <a:pt x="104" y="8"/>
                    <a:pt x="111" y="13"/>
                    <a:pt x="116" y="19"/>
                  </a:cubicBezTo>
                  <a:cubicBezTo>
                    <a:pt x="121" y="25"/>
                    <a:pt x="125" y="32"/>
                    <a:pt x="128" y="41"/>
                  </a:cubicBezTo>
                  <a:cubicBezTo>
                    <a:pt x="130" y="49"/>
                    <a:pt x="132" y="59"/>
                    <a:pt x="132" y="69"/>
                  </a:cubicBezTo>
                  <a:cubicBezTo>
                    <a:pt x="132" y="85"/>
                    <a:pt x="132" y="85"/>
                    <a:pt x="132" y="85"/>
                  </a:cubicBezTo>
                  <a:lnTo>
                    <a:pt x="34" y="85"/>
                  </a:lnTo>
                  <a:close/>
                  <a:moveTo>
                    <a:pt x="98" y="46"/>
                  </a:moveTo>
                  <a:cubicBezTo>
                    <a:pt x="96" y="42"/>
                    <a:pt x="95" y="38"/>
                    <a:pt x="92" y="35"/>
                  </a:cubicBezTo>
                  <a:cubicBezTo>
                    <a:pt x="90" y="32"/>
                    <a:pt x="87" y="30"/>
                    <a:pt x="83" y="28"/>
                  </a:cubicBezTo>
                  <a:cubicBezTo>
                    <a:pt x="79" y="26"/>
                    <a:pt x="74" y="25"/>
                    <a:pt x="69" y="25"/>
                  </a:cubicBezTo>
                  <a:cubicBezTo>
                    <a:pt x="64" y="25"/>
                    <a:pt x="60" y="26"/>
                    <a:pt x="56" y="28"/>
                  </a:cubicBezTo>
                  <a:cubicBezTo>
                    <a:pt x="52" y="29"/>
                    <a:pt x="49" y="32"/>
                    <a:pt x="46" y="35"/>
                  </a:cubicBezTo>
                  <a:cubicBezTo>
                    <a:pt x="43" y="38"/>
                    <a:pt x="40" y="42"/>
                    <a:pt x="38" y="46"/>
                  </a:cubicBezTo>
                  <a:cubicBezTo>
                    <a:pt x="36" y="50"/>
                    <a:pt x="35" y="55"/>
                    <a:pt x="34" y="60"/>
                  </a:cubicBezTo>
                  <a:cubicBezTo>
                    <a:pt x="99" y="60"/>
                    <a:pt x="99" y="60"/>
                    <a:pt x="99" y="60"/>
                  </a:cubicBezTo>
                  <a:cubicBezTo>
                    <a:pt x="99" y="55"/>
                    <a:pt x="99" y="51"/>
                    <a:pt x="98" y="46"/>
                  </a:cubicBez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grpSp>
      <p:grpSp>
        <p:nvGrpSpPr>
          <p:cNvPr id="537" name="Group 536">
            <a:extLst>
              <a:ext uri="{FF2B5EF4-FFF2-40B4-BE49-F238E27FC236}">
                <a16:creationId xmlns:a16="http://schemas.microsoft.com/office/drawing/2014/main" id="{C259D0EF-6823-4327-9633-FB580E3C7202}"/>
              </a:ext>
            </a:extLst>
          </p:cNvPr>
          <p:cNvGrpSpPr/>
          <p:nvPr/>
        </p:nvGrpSpPr>
        <p:grpSpPr bwMode="black">
          <a:xfrm>
            <a:off x="6327828" y="5299280"/>
            <a:ext cx="701571" cy="281836"/>
            <a:chOff x="7844547" y="4357855"/>
            <a:chExt cx="718565" cy="298667"/>
          </a:xfrm>
          <a:solidFill>
            <a:srgbClr val="FFFFFF"/>
          </a:solidFill>
          <a:effectLst/>
        </p:grpSpPr>
        <p:sp>
          <p:nvSpPr>
            <p:cNvPr id="553" name="Freeform 18">
              <a:extLst>
                <a:ext uri="{FF2B5EF4-FFF2-40B4-BE49-F238E27FC236}">
                  <a16:creationId xmlns:a16="http://schemas.microsoft.com/office/drawing/2014/main" id="{4C54A3ED-F7AF-44AC-83F8-A8EFE01D23A9}"/>
                </a:ext>
              </a:extLst>
            </p:cNvPr>
            <p:cNvSpPr>
              <a:spLocks/>
            </p:cNvSpPr>
            <p:nvPr/>
          </p:nvSpPr>
          <p:spPr bwMode="black">
            <a:xfrm>
              <a:off x="8301916" y="4357855"/>
              <a:ext cx="261196" cy="298667"/>
            </a:xfrm>
            <a:custGeom>
              <a:avLst/>
              <a:gdLst/>
              <a:ahLst/>
              <a:cxnLst>
                <a:cxn ang="0">
                  <a:pos x="469" y="441"/>
                </a:cxn>
                <a:cxn ang="0">
                  <a:pos x="419" y="441"/>
                </a:cxn>
                <a:cxn ang="0">
                  <a:pos x="394" y="98"/>
                </a:cxn>
                <a:cxn ang="0">
                  <a:pos x="246" y="134"/>
                </a:cxn>
                <a:cxn ang="0">
                  <a:pos x="362" y="178"/>
                </a:cxn>
                <a:cxn ang="0">
                  <a:pos x="294" y="507"/>
                </a:cxn>
                <a:cxn ang="0">
                  <a:pos x="51" y="572"/>
                </a:cxn>
                <a:cxn ang="0">
                  <a:pos x="1" y="572"/>
                </a:cxn>
                <a:cxn ang="0">
                  <a:pos x="252" y="478"/>
                </a:cxn>
                <a:cxn ang="0">
                  <a:pos x="339" y="386"/>
                </a:cxn>
                <a:cxn ang="0">
                  <a:pos x="260" y="186"/>
                </a:cxn>
                <a:cxn ang="0">
                  <a:pos x="212" y="441"/>
                </a:cxn>
                <a:cxn ang="0">
                  <a:pos x="164" y="441"/>
                </a:cxn>
                <a:cxn ang="0">
                  <a:pos x="114" y="184"/>
                </a:cxn>
                <a:cxn ang="0">
                  <a:pos x="78" y="441"/>
                </a:cxn>
                <a:cxn ang="0">
                  <a:pos x="28" y="441"/>
                </a:cxn>
                <a:cxn ang="0">
                  <a:pos x="89" y="149"/>
                </a:cxn>
                <a:cxn ang="0">
                  <a:pos x="154" y="149"/>
                </a:cxn>
                <a:cxn ang="0">
                  <a:pos x="195" y="184"/>
                </a:cxn>
                <a:cxn ang="0">
                  <a:pos x="195" y="180"/>
                </a:cxn>
                <a:cxn ang="0">
                  <a:pos x="210" y="165"/>
                </a:cxn>
                <a:cxn ang="0">
                  <a:pos x="385" y="40"/>
                </a:cxn>
                <a:cxn ang="0">
                  <a:pos x="469" y="441"/>
                </a:cxn>
              </a:cxnLst>
              <a:rect l="0" t="0" r="r" b="b"/>
              <a:pathLst>
                <a:path w="501" h="572">
                  <a:moveTo>
                    <a:pt x="469" y="441"/>
                  </a:moveTo>
                  <a:cubicBezTo>
                    <a:pt x="453" y="441"/>
                    <a:pt x="436" y="441"/>
                    <a:pt x="419" y="441"/>
                  </a:cubicBezTo>
                  <a:cubicBezTo>
                    <a:pt x="421" y="345"/>
                    <a:pt x="436" y="150"/>
                    <a:pt x="394" y="98"/>
                  </a:cubicBezTo>
                  <a:cubicBezTo>
                    <a:pt x="362" y="56"/>
                    <a:pt x="225" y="53"/>
                    <a:pt x="246" y="134"/>
                  </a:cubicBezTo>
                  <a:cubicBezTo>
                    <a:pt x="285" y="158"/>
                    <a:pt x="332" y="139"/>
                    <a:pt x="362" y="178"/>
                  </a:cubicBezTo>
                  <a:cubicBezTo>
                    <a:pt x="436" y="278"/>
                    <a:pt x="383" y="468"/>
                    <a:pt x="294" y="507"/>
                  </a:cubicBezTo>
                  <a:cubicBezTo>
                    <a:pt x="229" y="535"/>
                    <a:pt x="52" y="488"/>
                    <a:pt x="51" y="572"/>
                  </a:cubicBezTo>
                  <a:cubicBezTo>
                    <a:pt x="34" y="572"/>
                    <a:pt x="17" y="572"/>
                    <a:pt x="1" y="572"/>
                  </a:cubicBezTo>
                  <a:cubicBezTo>
                    <a:pt x="2" y="437"/>
                    <a:pt x="141" y="502"/>
                    <a:pt x="252" y="478"/>
                  </a:cubicBezTo>
                  <a:cubicBezTo>
                    <a:pt x="301" y="467"/>
                    <a:pt x="326" y="432"/>
                    <a:pt x="339" y="386"/>
                  </a:cubicBezTo>
                  <a:cubicBezTo>
                    <a:pt x="359" y="310"/>
                    <a:pt x="354" y="161"/>
                    <a:pt x="260" y="186"/>
                  </a:cubicBezTo>
                  <a:cubicBezTo>
                    <a:pt x="188" y="205"/>
                    <a:pt x="210" y="352"/>
                    <a:pt x="212" y="441"/>
                  </a:cubicBezTo>
                  <a:cubicBezTo>
                    <a:pt x="196" y="441"/>
                    <a:pt x="180" y="441"/>
                    <a:pt x="164" y="441"/>
                  </a:cubicBezTo>
                  <a:cubicBezTo>
                    <a:pt x="165" y="373"/>
                    <a:pt x="187" y="171"/>
                    <a:pt x="114" y="184"/>
                  </a:cubicBezTo>
                  <a:cubicBezTo>
                    <a:pt x="58" y="194"/>
                    <a:pt x="76" y="370"/>
                    <a:pt x="78" y="441"/>
                  </a:cubicBezTo>
                  <a:cubicBezTo>
                    <a:pt x="61" y="441"/>
                    <a:pt x="44" y="441"/>
                    <a:pt x="28" y="441"/>
                  </a:cubicBezTo>
                  <a:cubicBezTo>
                    <a:pt x="26" y="325"/>
                    <a:pt x="0" y="181"/>
                    <a:pt x="89" y="149"/>
                  </a:cubicBezTo>
                  <a:cubicBezTo>
                    <a:pt x="107" y="143"/>
                    <a:pt x="136" y="142"/>
                    <a:pt x="154" y="149"/>
                  </a:cubicBezTo>
                  <a:cubicBezTo>
                    <a:pt x="172" y="157"/>
                    <a:pt x="181" y="173"/>
                    <a:pt x="195" y="184"/>
                  </a:cubicBezTo>
                  <a:cubicBezTo>
                    <a:pt x="195" y="183"/>
                    <a:pt x="195" y="181"/>
                    <a:pt x="195" y="180"/>
                  </a:cubicBezTo>
                  <a:cubicBezTo>
                    <a:pt x="200" y="175"/>
                    <a:pt x="205" y="170"/>
                    <a:pt x="210" y="165"/>
                  </a:cubicBezTo>
                  <a:cubicBezTo>
                    <a:pt x="138" y="64"/>
                    <a:pt x="291" y="0"/>
                    <a:pt x="385" y="40"/>
                  </a:cubicBezTo>
                  <a:cubicBezTo>
                    <a:pt x="501" y="90"/>
                    <a:pt x="471" y="279"/>
                    <a:pt x="469" y="441"/>
                  </a:cubicBez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554" name="Freeform 20">
              <a:extLst>
                <a:ext uri="{FF2B5EF4-FFF2-40B4-BE49-F238E27FC236}">
                  <a16:creationId xmlns:a16="http://schemas.microsoft.com/office/drawing/2014/main" id="{D69DB50F-9F97-4429-ADC8-357CC7AC5F56}"/>
                </a:ext>
              </a:extLst>
            </p:cNvPr>
            <p:cNvSpPr>
              <a:spLocks/>
            </p:cNvSpPr>
            <p:nvPr/>
          </p:nvSpPr>
          <p:spPr bwMode="black">
            <a:xfrm>
              <a:off x="7844547" y="4433018"/>
              <a:ext cx="175674" cy="223504"/>
            </a:xfrm>
            <a:custGeom>
              <a:avLst/>
              <a:gdLst/>
              <a:ahLst/>
              <a:cxnLst>
                <a:cxn ang="0">
                  <a:pos x="27" y="0"/>
                </a:cxn>
                <a:cxn ang="0">
                  <a:pos x="258" y="0"/>
                </a:cxn>
                <a:cxn ang="0">
                  <a:pos x="258" y="40"/>
                </a:cxn>
                <a:cxn ang="0">
                  <a:pos x="192" y="40"/>
                </a:cxn>
                <a:cxn ang="0">
                  <a:pos x="192" y="119"/>
                </a:cxn>
                <a:cxn ang="0">
                  <a:pos x="302" y="286"/>
                </a:cxn>
                <a:cxn ang="0">
                  <a:pos x="198" y="376"/>
                </a:cxn>
                <a:cxn ang="0">
                  <a:pos x="50" y="428"/>
                </a:cxn>
                <a:cxn ang="0">
                  <a:pos x="0" y="428"/>
                </a:cxn>
                <a:cxn ang="0">
                  <a:pos x="246" y="301"/>
                </a:cxn>
                <a:cxn ang="0">
                  <a:pos x="221" y="148"/>
                </a:cxn>
                <a:cxn ang="0">
                  <a:pos x="215" y="149"/>
                </a:cxn>
                <a:cxn ang="0">
                  <a:pos x="192" y="297"/>
                </a:cxn>
                <a:cxn ang="0">
                  <a:pos x="142" y="297"/>
                </a:cxn>
                <a:cxn ang="0">
                  <a:pos x="142" y="40"/>
                </a:cxn>
                <a:cxn ang="0">
                  <a:pos x="77" y="40"/>
                </a:cxn>
                <a:cxn ang="0">
                  <a:pos x="77" y="297"/>
                </a:cxn>
                <a:cxn ang="0">
                  <a:pos x="27" y="297"/>
                </a:cxn>
                <a:cxn ang="0">
                  <a:pos x="27" y="0"/>
                </a:cxn>
              </a:cxnLst>
              <a:rect l="0" t="0" r="r" b="b"/>
              <a:pathLst>
                <a:path w="337" h="428">
                  <a:moveTo>
                    <a:pt x="27" y="0"/>
                  </a:moveTo>
                  <a:cubicBezTo>
                    <a:pt x="104" y="0"/>
                    <a:pt x="181" y="0"/>
                    <a:pt x="258" y="0"/>
                  </a:cubicBezTo>
                  <a:cubicBezTo>
                    <a:pt x="258" y="13"/>
                    <a:pt x="258" y="27"/>
                    <a:pt x="258" y="40"/>
                  </a:cubicBezTo>
                  <a:cubicBezTo>
                    <a:pt x="236" y="40"/>
                    <a:pt x="214" y="40"/>
                    <a:pt x="192" y="40"/>
                  </a:cubicBezTo>
                  <a:cubicBezTo>
                    <a:pt x="192" y="66"/>
                    <a:pt x="192" y="92"/>
                    <a:pt x="192" y="119"/>
                  </a:cubicBezTo>
                  <a:cubicBezTo>
                    <a:pt x="291" y="58"/>
                    <a:pt x="337" y="200"/>
                    <a:pt x="302" y="286"/>
                  </a:cubicBezTo>
                  <a:cubicBezTo>
                    <a:pt x="284" y="329"/>
                    <a:pt x="250" y="366"/>
                    <a:pt x="198" y="376"/>
                  </a:cubicBezTo>
                  <a:cubicBezTo>
                    <a:pt x="135" y="389"/>
                    <a:pt x="51" y="352"/>
                    <a:pt x="50" y="428"/>
                  </a:cubicBezTo>
                  <a:cubicBezTo>
                    <a:pt x="34" y="428"/>
                    <a:pt x="17" y="428"/>
                    <a:pt x="0" y="428"/>
                  </a:cubicBezTo>
                  <a:cubicBezTo>
                    <a:pt x="3" y="267"/>
                    <a:pt x="192" y="389"/>
                    <a:pt x="246" y="301"/>
                  </a:cubicBezTo>
                  <a:cubicBezTo>
                    <a:pt x="269" y="265"/>
                    <a:pt x="281" y="151"/>
                    <a:pt x="221" y="148"/>
                  </a:cubicBezTo>
                  <a:cubicBezTo>
                    <a:pt x="219" y="148"/>
                    <a:pt x="217" y="149"/>
                    <a:pt x="215" y="149"/>
                  </a:cubicBezTo>
                  <a:cubicBezTo>
                    <a:pt x="183" y="173"/>
                    <a:pt x="191" y="242"/>
                    <a:pt x="192" y="297"/>
                  </a:cubicBezTo>
                  <a:cubicBezTo>
                    <a:pt x="176" y="297"/>
                    <a:pt x="159" y="297"/>
                    <a:pt x="142" y="297"/>
                  </a:cubicBezTo>
                  <a:cubicBezTo>
                    <a:pt x="142" y="212"/>
                    <a:pt x="142" y="126"/>
                    <a:pt x="142" y="40"/>
                  </a:cubicBezTo>
                  <a:cubicBezTo>
                    <a:pt x="121" y="40"/>
                    <a:pt x="99" y="40"/>
                    <a:pt x="77" y="40"/>
                  </a:cubicBezTo>
                  <a:cubicBezTo>
                    <a:pt x="77" y="126"/>
                    <a:pt x="77" y="212"/>
                    <a:pt x="77" y="297"/>
                  </a:cubicBezTo>
                  <a:cubicBezTo>
                    <a:pt x="61" y="297"/>
                    <a:pt x="44" y="297"/>
                    <a:pt x="27" y="297"/>
                  </a:cubicBezTo>
                  <a:cubicBezTo>
                    <a:pt x="27" y="198"/>
                    <a:pt x="27" y="99"/>
                    <a:pt x="27" y="0"/>
                  </a:cubicBez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555" name="Freeform 21">
              <a:extLst>
                <a:ext uri="{FF2B5EF4-FFF2-40B4-BE49-F238E27FC236}">
                  <a16:creationId xmlns:a16="http://schemas.microsoft.com/office/drawing/2014/main" id="{F127C235-E9E0-4EAB-ACD5-06019711C4AD}"/>
                </a:ext>
              </a:extLst>
            </p:cNvPr>
            <p:cNvSpPr>
              <a:spLocks noEditPoints="1"/>
            </p:cNvSpPr>
            <p:nvPr/>
          </p:nvSpPr>
          <p:spPr bwMode="black">
            <a:xfrm>
              <a:off x="8021323" y="4423760"/>
              <a:ext cx="275744" cy="178980"/>
            </a:xfrm>
            <a:custGeom>
              <a:avLst/>
              <a:gdLst/>
              <a:ahLst/>
              <a:cxnLst>
                <a:cxn ang="0">
                  <a:pos x="529" y="18"/>
                </a:cxn>
                <a:cxn ang="0">
                  <a:pos x="529" y="58"/>
                </a:cxn>
                <a:cxn ang="0">
                  <a:pos x="475" y="58"/>
                </a:cxn>
                <a:cxn ang="0">
                  <a:pos x="475" y="315"/>
                </a:cxn>
                <a:cxn ang="0">
                  <a:pos x="425" y="315"/>
                </a:cxn>
                <a:cxn ang="0">
                  <a:pos x="425" y="58"/>
                </a:cxn>
                <a:cxn ang="0">
                  <a:pos x="335" y="77"/>
                </a:cxn>
                <a:cxn ang="0">
                  <a:pos x="377" y="166"/>
                </a:cxn>
                <a:cxn ang="0">
                  <a:pos x="283" y="315"/>
                </a:cxn>
                <a:cxn ang="0">
                  <a:pos x="232" y="127"/>
                </a:cxn>
                <a:cxn ang="0">
                  <a:pos x="264" y="75"/>
                </a:cxn>
                <a:cxn ang="0">
                  <a:pos x="78" y="141"/>
                </a:cxn>
                <a:cxn ang="0">
                  <a:pos x="86" y="315"/>
                </a:cxn>
                <a:cxn ang="0">
                  <a:pos x="47" y="91"/>
                </a:cxn>
                <a:cxn ang="0">
                  <a:pos x="237" y="22"/>
                </a:cxn>
                <a:cxn ang="0">
                  <a:pos x="303" y="46"/>
                </a:cxn>
                <a:cxn ang="0">
                  <a:pos x="529" y="18"/>
                </a:cxn>
                <a:cxn ang="0">
                  <a:pos x="297" y="108"/>
                </a:cxn>
                <a:cxn ang="0">
                  <a:pos x="297" y="275"/>
                </a:cxn>
                <a:cxn ang="0">
                  <a:pos x="297" y="108"/>
                </a:cxn>
                <a:cxn ang="0">
                  <a:pos x="91" y="175"/>
                </a:cxn>
                <a:cxn ang="0">
                  <a:pos x="76" y="187"/>
                </a:cxn>
                <a:cxn ang="0">
                  <a:pos x="91" y="273"/>
                </a:cxn>
                <a:cxn ang="0">
                  <a:pos x="111" y="181"/>
                </a:cxn>
                <a:cxn ang="0">
                  <a:pos x="91" y="175"/>
                </a:cxn>
              </a:cxnLst>
              <a:rect l="0" t="0" r="r" b="b"/>
              <a:pathLst>
                <a:path w="529" h="343">
                  <a:moveTo>
                    <a:pt x="529" y="18"/>
                  </a:moveTo>
                  <a:cubicBezTo>
                    <a:pt x="529" y="31"/>
                    <a:pt x="529" y="45"/>
                    <a:pt x="529" y="58"/>
                  </a:cubicBezTo>
                  <a:cubicBezTo>
                    <a:pt x="511" y="58"/>
                    <a:pt x="493" y="58"/>
                    <a:pt x="475" y="58"/>
                  </a:cubicBezTo>
                  <a:cubicBezTo>
                    <a:pt x="475" y="144"/>
                    <a:pt x="475" y="230"/>
                    <a:pt x="475" y="315"/>
                  </a:cubicBezTo>
                  <a:cubicBezTo>
                    <a:pt x="459" y="315"/>
                    <a:pt x="442" y="315"/>
                    <a:pt x="425" y="315"/>
                  </a:cubicBezTo>
                  <a:cubicBezTo>
                    <a:pt x="425" y="230"/>
                    <a:pt x="425" y="144"/>
                    <a:pt x="425" y="58"/>
                  </a:cubicBezTo>
                  <a:cubicBezTo>
                    <a:pt x="393" y="58"/>
                    <a:pt x="354" y="62"/>
                    <a:pt x="335" y="77"/>
                  </a:cubicBezTo>
                  <a:cubicBezTo>
                    <a:pt x="354" y="103"/>
                    <a:pt x="370" y="129"/>
                    <a:pt x="377" y="166"/>
                  </a:cubicBezTo>
                  <a:cubicBezTo>
                    <a:pt x="391" y="232"/>
                    <a:pt x="359" y="334"/>
                    <a:pt x="283" y="315"/>
                  </a:cubicBezTo>
                  <a:cubicBezTo>
                    <a:pt x="218" y="299"/>
                    <a:pt x="204" y="196"/>
                    <a:pt x="232" y="127"/>
                  </a:cubicBezTo>
                  <a:cubicBezTo>
                    <a:pt x="242" y="110"/>
                    <a:pt x="253" y="93"/>
                    <a:pt x="264" y="75"/>
                  </a:cubicBezTo>
                  <a:cubicBezTo>
                    <a:pt x="187" y="49"/>
                    <a:pt x="96" y="58"/>
                    <a:pt x="78" y="141"/>
                  </a:cubicBezTo>
                  <a:cubicBezTo>
                    <a:pt x="203" y="95"/>
                    <a:pt x="212" y="343"/>
                    <a:pt x="86" y="315"/>
                  </a:cubicBezTo>
                  <a:cubicBezTo>
                    <a:pt x="0" y="296"/>
                    <a:pt x="7" y="154"/>
                    <a:pt x="47" y="91"/>
                  </a:cubicBezTo>
                  <a:cubicBezTo>
                    <a:pt x="78" y="43"/>
                    <a:pt x="152" y="0"/>
                    <a:pt x="237" y="22"/>
                  </a:cubicBezTo>
                  <a:cubicBezTo>
                    <a:pt x="259" y="30"/>
                    <a:pt x="281" y="38"/>
                    <a:pt x="303" y="46"/>
                  </a:cubicBezTo>
                  <a:cubicBezTo>
                    <a:pt x="349" y="10"/>
                    <a:pt x="447" y="17"/>
                    <a:pt x="529" y="18"/>
                  </a:cubicBezTo>
                  <a:close/>
                  <a:moveTo>
                    <a:pt x="297" y="108"/>
                  </a:moveTo>
                  <a:cubicBezTo>
                    <a:pt x="273" y="141"/>
                    <a:pt x="245" y="248"/>
                    <a:pt x="297" y="275"/>
                  </a:cubicBezTo>
                  <a:cubicBezTo>
                    <a:pt x="349" y="264"/>
                    <a:pt x="332" y="126"/>
                    <a:pt x="297" y="108"/>
                  </a:cubicBezTo>
                  <a:close/>
                  <a:moveTo>
                    <a:pt x="91" y="175"/>
                  </a:moveTo>
                  <a:cubicBezTo>
                    <a:pt x="85" y="179"/>
                    <a:pt x="80" y="180"/>
                    <a:pt x="76" y="187"/>
                  </a:cubicBezTo>
                  <a:cubicBezTo>
                    <a:pt x="55" y="208"/>
                    <a:pt x="73" y="265"/>
                    <a:pt x="91" y="273"/>
                  </a:cubicBezTo>
                  <a:cubicBezTo>
                    <a:pt x="132" y="284"/>
                    <a:pt x="139" y="196"/>
                    <a:pt x="111" y="181"/>
                  </a:cubicBezTo>
                  <a:cubicBezTo>
                    <a:pt x="105" y="176"/>
                    <a:pt x="102" y="175"/>
                    <a:pt x="91" y="175"/>
                  </a:cubicBez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556" name="Oval 555">
              <a:extLst>
                <a:ext uri="{FF2B5EF4-FFF2-40B4-BE49-F238E27FC236}">
                  <a16:creationId xmlns:a16="http://schemas.microsoft.com/office/drawing/2014/main" id="{D9FEE801-BFED-4DF1-81B4-D4547BC74889}"/>
                </a:ext>
              </a:extLst>
            </p:cNvPr>
            <p:cNvSpPr>
              <a:spLocks noChangeAspect="1"/>
            </p:cNvSpPr>
            <p:nvPr/>
          </p:nvSpPr>
          <p:spPr bwMode="black">
            <a:xfrm>
              <a:off x="8159966" y="4376370"/>
              <a:ext cx="41897" cy="41897"/>
            </a:xfrm>
            <a:prstGeom prst="ellipse">
              <a:avLst/>
            </a:pr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grpSp>
      <p:grpSp>
        <p:nvGrpSpPr>
          <p:cNvPr id="538" name="Group 537">
            <a:extLst>
              <a:ext uri="{FF2B5EF4-FFF2-40B4-BE49-F238E27FC236}">
                <a16:creationId xmlns:a16="http://schemas.microsoft.com/office/drawing/2014/main" id="{7DD3985E-AB9E-4779-8EEC-B676D7AA91FE}"/>
              </a:ext>
            </a:extLst>
          </p:cNvPr>
          <p:cNvGrpSpPr/>
          <p:nvPr/>
        </p:nvGrpSpPr>
        <p:grpSpPr bwMode="black">
          <a:xfrm>
            <a:off x="8645888" y="4363728"/>
            <a:ext cx="439236" cy="173885"/>
            <a:chOff x="4491504" y="4454449"/>
            <a:chExt cx="449878" cy="184270"/>
          </a:xfrm>
          <a:solidFill>
            <a:srgbClr val="FFFFFF"/>
          </a:solidFill>
          <a:effectLst/>
        </p:grpSpPr>
        <p:sp>
          <p:nvSpPr>
            <p:cNvPr id="549" name="Freeform 22">
              <a:extLst>
                <a:ext uri="{FF2B5EF4-FFF2-40B4-BE49-F238E27FC236}">
                  <a16:creationId xmlns:a16="http://schemas.microsoft.com/office/drawing/2014/main" id="{B2224BE3-4BBD-425A-9035-F99191E82711}"/>
                </a:ext>
              </a:extLst>
            </p:cNvPr>
            <p:cNvSpPr>
              <a:spLocks/>
            </p:cNvSpPr>
            <p:nvPr/>
          </p:nvSpPr>
          <p:spPr bwMode="black">
            <a:xfrm>
              <a:off x="4491504" y="4464526"/>
              <a:ext cx="127765" cy="170954"/>
            </a:xfrm>
            <a:custGeom>
              <a:avLst/>
              <a:gdLst/>
              <a:ahLst/>
              <a:cxnLst>
                <a:cxn ang="0">
                  <a:pos x="218" y="69"/>
                </a:cxn>
                <a:cxn ang="0">
                  <a:pos x="218" y="475"/>
                </a:cxn>
                <a:cxn ang="0">
                  <a:pos x="137" y="475"/>
                </a:cxn>
                <a:cxn ang="0">
                  <a:pos x="137" y="69"/>
                </a:cxn>
                <a:cxn ang="0">
                  <a:pos x="0" y="69"/>
                </a:cxn>
                <a:cxn ang="0">
                  <a:pos x="0" y="0"/>
                </a:cxn>
                <a:cxn ang="0">
                  <a:pos x="355" y="0"/>
                </a:cxn>
                <a:cxn ang="0">
                  <a:pos x="355" y="69"/>
                </a:cxn>
                <a:cxn ang="0">
                  <a:pos x="218" y="69"/>
                </a:cxn>
              </a:cxnLst>
              <a:rect l="0" t="0" r="r" b="b"/>
              <a:pathLst>
                <a:path w="355" h="475">
                  <a:moveTo>
                    <a:pt x="218" y="69"/>
                  </a:moveTo>
                  <a:lnTo>
                    <a:pt x="218" y="475"/>
                  </a:lnTo>
                  <a:lnTo>
                    <a:pt x="137" y="475"/>
                  </a:lnTo>
                  <a:lnTo>
                    <a:pt x="137" y="69"/>
                  </a:lnTo>
                  <a:lnTo>
                    <a:pt x="0" y="69"/>
                  </a:lnTo>
                  <a:lnTo>
                    <a:pt x="0" y="0"/>
                  </a:lnTo>
                  <a:lnTo>
                    <a:pt x="355" y="0"/>
                  </a:lnTo>
                  <a:lnTo>
                    <a:pt x="355" y="69"/>
                  </a:lnTo>
                  <a:lnTo>
                    <a:pt x="218" y="69"/>
                  </a:ln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550" name="Freeform 23">
              <a:extLst>
                <a:ext uri="{FF2B5EF4-FFF2-40B4-BE49-F238E27FC236}">
                  <a16:creationId xmlns:a16="http://schemas.microsoft.com/office/drawing/2014/main" id="{11D014E0-0D68-4CE1-83F9-9DFE463E11C0}"/>
                </a:ext>
              </a:extLst>
            </p:cNvPr>
            <p:cNvSpPr>
              <a:spLocks noEditPoints="1"/>
            </p:cNvSpPr>
            <p:nvPr/>
          </p:nvSpPr>
          <p:spPr bwMode="black">
            <a:xfrm>
              <a:off x="4590117" y="4510594"/>
              <a:ext cx="102932" cy="128125"/>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3" y="113"/>
                </a:cxn>
                <a:cxn ang="0">
                  <a:pos x="38" y="119"/>
                </a:cxn>
                <a:cxn ang="0">
                  <a:pos x="46" y="123"/>
                </a:cxn>
                <a:cxn ang="0">
                  <a:pos x="56" y="125"/>
                </a:cxn>
                <a:cxn ang="0">
                  <a:pos x="69"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0" y="145"/>
                    <a:pt x="16" y="142"/>
                    <a:pt x="12" y="139"/>
                  </a:cubicBezTo>
                  <a:cubicBezTo>
                    <a:pt x="8" y="135"/>
                    <a:pt x="5" y="131"/>
                    <a:pt x="3" y="125"/>
                  </a:cubicBezTo>
                  <a:cubicBezTo>
                    <a:pt x="1" y="120"/>
                    <a:pt x="0" y="114"/>
                    <a:pt x="0" y="108"/>
                  </a:cubicBezTo>
                  <a:cubicBezTo>
                    <a:pt x="0" y="102"/>
                    <a:pt x="1" y="96"/>
                    <a:pt x="3" y="91"/>
                  </a:cubicBezTo>
                  <a:cubicBezTo>
                    <a:pt x="4" y="85"/>
                    <a:pt x="7" y="81"/>
                    <a:pt x="11" y="76"/>
                  </a:cubicBezTo>
                  <a:cubicBezTo>
                    <a:pt x="15" y="72"/>
                    <a:pt x="20" y="69"/>
                    <a:pt x="26" y="66"/>
                  </a:cubicBezTo>
                  <a:cubicBezTo>
                    <a:pt x="31" y="63"/>
                    <a:pt x="39" y="61"/>
                    <a:pt x="47" y="60"/>
                  </a:cubicBezTo>
                  <a:cubicBezTo>
                    <a:pt x="89" y="55"/>
                    <a:pt x="89" y="55"/>
                    <a:pt x="89" y="55"/>
                  </a:cubicBezTo>
                  <a:cubicBezTo>
                    <a:pt x="89" y="44"/>
                    <a:pt x="87" y="37"/>
                    <a:pt x="82" y="32"/>
                  </a:cubicBezTo>
                  <a:cubicBezTo>
                    <a:pt x="77" y="28"/>
                    <a:pt x="70" y="25"/>
                    <a:pt x="62" y="25"/>
                  </a:cubicBezTo>
                  <a:cubicBezTo>
                    <a:pt x="53" y="25"/>
                    <a:pt x="44" y="27"/>
                    <a:pt x="36" y="30"/>
                  </a:cubicBezTo>
                  <a:cubicBezTo>
                    <a:pt x="28" y="33"/>
                    <a:pt x="20" y="36"/>
                    <a:pt x="14" y="41"/>
                  </a:cubicBezTo>
                  <a:cubicBezTo>
                    <a:pt x="14" y="13"/>
                    <a:pt x="14" y="13"/>
                    <a:pt x="14" y="13"/>
                  </a:cubicBezTo>
                  <a:cubicBezTo>
                    <a:pt x="16" y="11"/>
                    <a:pt x="19" y="10"/>
                    <a:pt x="23" y="8"/>
                  </a:cubicBezTo>
                  <a:cubicBezTo>
                    <a:pt x="26"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1" y="86"/>
                    <a:pt x="39" y="87"/>
                    <a:pt x="37" y="89"/>
                  </a:cubicBezTo>
                  <a:cubicBezTo>
                    <a:pt x="35" y="91"/>
                    <a:pt x="34" y="93"/>
                    <a:pt x="33" y="96"/>
                  </a:cubicBezTo>
                  <a:cubicBezTo>
                    <a:pt x="32" y="98"/>
                    <a:pt x="32" y="101"/>
                    <a:pt x="32" y="105"/>
                  </a:cubicBezTo>
                  <a:cubicBezTo>
                    <a:pt x="32" y="108"/>
                    <a:pt x="32" y="110"/>
                    <a:pt x="33" y="113"/>
                  </a:cubicBezTo>
                  <a:cubicBezTo>
                    <a:pt x="35" y="115"/>
                    <a:pt x="36" y="117"/>
                    <a:pt x="38" y="119"/>
                  </a:cubicBezTo>
                  <a:cubicBezTo>
                    <a:pt x="40" y="121"/>
                    <a:pt x="43" y="122"/>
                    <a:pt x="46" y="123"/>
                  </a:cubicBezTo>
                  <a:cubicBezTo>
                    <a:pt x="49" y="124"/>
                    <a:pt x="52" y="125"/>
                    <a:pt x="56" y="125"/>
                  </a:cubicBezTo>
                  <a:cubicBezTo>
                    <a:pt x="61" y="125"/>
                    <a:pt x="65" y="124"/>
                    <a:pt x="69" y="122"/>
                  </a:cubicBezTo>
                  <a:cubicBezTo>
                    <a:pt x="73"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551" name="Freeform 24">
              <a:extLst>
                <a:ext uri="{FF2B5EF4-FFF2-40B4-BE49-F238E27FC236}">
                  <a16:creationId xmlns:a16="http://schemas.microsoft.com/office/drawing/2014/main" id="{DDC91589-EE83-4B90-9A6E-1886BBAA6BE8}"/>
                </a:ext>
              </a:extLst>
            </p:cNvPr>
            <p:cNvSpPr>
              <a:spLocks/>
            </p:cNvSpPr>
            <p:nvPr/>
          </p:nvSpPr>
          <p:spPr bwMode="black">
            <a:xfrm>
              <a:off x="4709965" y="4510594"/>
              <a:ext cx="95374" cy="128125"/>
            </a:xfrm>
            <a:custGeom>
              <a:avLst/>
              <a:gdLst/>
              <a:ahLst/>
              <a:cxnLst>
                <a:cxn ang="0">
                  <a:pos x="95" y="148"/>
                </a:cxn>
                <a:cxn ang="0">
                  <a:pos x="71" y="151"/>
                </a:cxn>
                <a:cxn ang="0">
                  <a:pos x="42" y="145"/>
                </a:cxn>
                <a:cxn ang="0">
                  <a:pos x="19" y="130"/>
                </a:cxn>
                <a:cxn ang="0">
                  <a:pos x="5" y="108"/>
                </a:cxn>
                <a:cxn ang="0">
                  <a:pos x="0" y="79"/>
                </a:cxn>
                <a:cxn ang="0">
                  <a:pos x="5" y="46"/>
                </a:cxn>
                <a:cxn ang="0">
                  <a:pos x="21" y="22"/>
                </a:cxn>
                <a:cxn ang="0">
                  <a:pos x="45" y="6"/>
                </a:cxn>
                <a:cxn ang="0">
                  <a:pos x="78" y="0"/>
                </a:cxn>
                <a:cxn ang="0">
                  <a:pos x="89" y="1"/>
                </a:cxn>
                <a:cxn ang="0">
                  <a:pos x="98" y="2"/>
                </a:cxn>
                <a:cxn ang="0">
                  <a:pos x="106" y="5"/>
                </a:cxn>
                <a:cxn ang="0">
                  <a:pos x="112" y="7"/>
                </a:cxn>
                <a:cxn ang="0">
                  <a:pos x="112" y="38"/>
                </a:cxn>
                <a:cxn ang="0">
                  <a:pos x="97" y="30"/>
                </a:cxn>
                <a:cxn ang="0">
                  <a:pos x="79" y="26"/>
                </a:cxn>
                <a:cxn ang="0">
                  <a:pos x="61" y="30"/>
                </a:cxn>
                <a:cxn ang="0">
                  <a:pos x="47" y="39"/>
                </a:cxn>
                <a:cxn ang="0">
                  <a:pos x="37" y="55"/>
                </a:cxn>
                <a:cxn ang="0">
                  <a:pos x="34" y="76"/>
                </a:cxn>
                <a:cxn ang="0">
                  <a:pos x="37" y="96"/>
                </a:cxn>
                <a:cxn ang="0">
                  <a:pos x="46" y="111"/>
                </a:cxn>
                <a:cxn ang="0">
                  <a:pos x="60" y="121"/>
                </a:cxn>
                <a:cxn ang="0">
                  <a:pos x="79" y="124"/>
                </a:cxn>
                <a:cxn ang="0">
                  <a:pos x="87" y="123"/>
                </a:cxn>
                <a:cxn ang="0">
                  <a:pos x="96" y="121"/>
                </a:cxn>
                <a:cxn ang="0">
                  <a:pos x="105" y="117"/>
                </a:cxn>
                <a:cxn ang="0">
                  <a:pos x="112" y="112"/>
                </a:cxn>
                <a:cxn ang="0">
                  <a:pos x="112" y="141"/>
                </a:cxn>
                <a:cxn ang="0">
                  <a:pos x="95" y="148"/>
                </a:cxn>
              </a:cxnLst>
              <a:rect l="0" t="0" r="r" b="b"/>
              <a:pathLst>
                <a:path w="112" h="151">
                  <a:moveTo>
                    <a:pt x="95" y="148"/>
                  </a:moveTo>
                  <a:cubicBezTo>
                    <a:pt x="88" y="150"/>
                    <a:pt x="80" y="151"/>
                    <a:pt x="71" y="151"/>
                  </a:cubicBezTo>
                  <a:cubicBezTo>
                    <a:pt x="61" y="151"/>
                    <a:pt x="51" y="149"/>
                    <a:pt x="42" y="145"/>
                  </a:cubicBezTo>
                  <a:cubicBezTo>
                    <a:pt x="33" y="142"/>
                    <a:pt x="26" y="137"/>
                    <a:pt x="19" y="130"/>
                  </a:cubicBezTo>
                  <a:cubicBezTo>
                    <a:pt x="13" y="124"/>
                    <a:pt x="8" y="116"/>
                    <a:pt x="5" y="108"/>
                  </a:cubicBezTo>
                  <a:cubicBezTo>
                    <a:pt x="2" y="99"/>
                    <a:pt x="0" y="89"/>
                    <a:pt x="0" y="79"/>
                  </a:cubicBezTo>
                  <a:cubicBezTo>
                    <a:pt x="0" y="67"/>
                    <a:pt x="2" y="56"/>
                    <a:pt x="5" y="46"/>
                  </a:cubicBezTo>
                  <a:cubicBezTo>
                    <a:pt x="9" y="37"/>
                    <a:pt x="14" y="28"/>
                    <a:pt x="21" y="22"/>
                  </a:cubicBezTo>
                  <a:cubicBezTo>
                    <a:pt x="28" y="15"/>
                    <a:pt x="36" y="9"/>
                    <a:pt x="45" y="6"/>
                  </a:cubicBezTo>
                  <a:cubicBezTo>
                    <a:pt x="55" y="2"/>
                    <a:pt x="66" y="0"/>
                    <a:pt x="78" y="0"/>
                  </a:cubicBezTo>
                  <a:cubicBezTo>
                    <a:pt x="82" y="0"/>
                    <a:pt x="85" y="0"/>
                    <a:pt x="89" y="1"/>
                  </a:cubicBezTo>
                  <a:cubicBezTo>
                    <a:pt x="92" y="1"/>
                    <a:pt x="95" y="2"/>
                    <a:pt x="98" y="2"/>
                  </a:cubicBezTo>
                  <a:cubicBezTo>
                    <a:pt x="101" y="3"/>
                    <a:pt x="104" y="4"/>
                    <a:pt x="106" y="5"/>
                  </a:cubicBezTo>
                  <a:cubicBezTo>
                    <a:pt x="109" y="5"/>
                    <a:pt x="111" y="6"/>
                    <a:pt x="112" y="7"/>
                  </a:cubicBezTo>
                  <a:cubicBezTo>
                    <a:pt x="112" y="38"/>
                    <a:pt x="112" y="38"/>
                    <a:pt x="112" y="38"/>
                  </a:cubicBezTo>
                  <a:cubicBezTo>
                    <a:pt x="108" y="34"/>
                    <a:pt x="102" y="32"/>
                    <a:pt x="97" y="30"/>
                  </a:cubicBezTo>
                  <a:cubicBezTo>
                    <a:pt x="92" y="27"/>
                    <a:pt x="86" y="26"/>
                    <a:pt x="79" y="26"/>
                  </a:cubicBezTo>
                  <a:cubicBezTo>
                    <a:pt x="73" y="26"/>
                    <a:pt x="67" y="27"/>
                    <a:pt x="61" y="30"/>
                  </a:cubicBezTo>
                  <a:cubicBezTo>
                    <a:pt x="56" y="32"/>
                    <a:pt x="51" y="35"/>
                    <a:pt x="47" y="39"/>
                  </a:cubicBezTo>
                  <a:cubicBezTo>
                    <a:pt x="43" y="44"/>
                    <a:pt x="40" y="49"/>
                    <a:pt x="37" y="55"/>
                  </a:cubicBezTo>
                  <a:cubicBezTo>
                    <a:pt x="35" y="61"/>
                    <a:pt x="34" y="68"/>
                    <a:pt x="34" y="76"/>
                  </a:cubicBezTo>
                  <a:cubicBezTo>
                    <a:pt x="34" y="84"/>
                    <a:pt x="35" y="90"/>
                    <a:pt x="37" y="96"/>
                  </a:cubicBezTo>
                  <a:cubicBezTo>
                    <a:pt x="39" y="102"/>
                    <a:pt x="42" y="107"/>
                    <a:pt x="46" y="111"/>
                  </a:cubicBezTo>
                  <a:cubicBezTo>
                    <a:pt x="50" y="115"/>
                    <a:pt x="54" y="119"/>
                    <a:pt x="60" y="121"/>
                  </a:cubicBezTo>
                  <a:cubicBezTo>
                    <a:pt x="65" y="123"/>
                    <a:pt x="72" y="124"/>
                    <a:pt x="79" y="124"/>
                  </a:cubicBezTo>
                  <a:cubicBezTo>
                    <a:pt x="81" y="124"/>
                    <a:pt x="84" y="124"/>
                    <a:pt x="87" y="123"/>
                  </a:cubicBezTo>
                  <a:cubicBezTo>
                    <a:pt x="90" y="123"/>
                    <a:pt x="93" y="122"/>
                    <a:pt x="96" y="121"/>
                  </a:cubicBezTo>
                  <a:cubicBezTo>
                    <a:pt x="99" y="119"/>
                    <a:pt x="102" y="118"/>
                    <a:pt x="105" y="117"/>
                  </a:cubicBezTo>
                  <a:cubicBezTo>
                    <a:pt x="107" y="115"/>
                    <a:pt x="110" y="114"/>
                    <a:pt x="112" y="112"/>
                  </a:cubicBezTo>
                  <a:cubicBezTo>
                    <a:pt x="112" y="141"/>
                    <a:pt x="112" y="141"/>
                    <a:pt x="112" y="141"/>
                  </a:cubicBezTo>
                  <a:cubicBezTo>
                    <a:pt x="107" y="144"/>
                    <a:pt x="101" y="146"/>
                    <a:pt x="95" y="148"/>
                  </a:cubicBez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552" name="Freeform 25">
              <a:extLst>
                <a:ext uri="{FF2B5EF4-FFF2-40B4-BE49-F238E27FC236}">
                  <a16:creationId xmlns:a16="http://schemas.microsoft.com/office/drawing/2014/main" id="{993825BC-14F9-4B0B-9A0C-FD6CF8291E2C}"/>
                </a:ext>
              </a:extLst>
            </p:cNvPr>
            <p:cNvSpPr>
              <a:spLocks/>
            </p:cNvSpPr>
            <p:nvPr/>
          </p:nvSpPr>
          <p:spPr bwMode="black">
            <a:xfrm>
              <a:off x="4829092" y="4454449"/>
              <a:ext cx="112290" cy="181031"/>
            </a:xfrm>
            <a:custGeom>
              <a:avLst/>
              <a:gdLst/>
              <a:ahLst/>
              <a:cxnLst>
                <a:cxn ang="0">
                  <a:pos x="210" y="503"/>
                </a:cxn>
                <a:cxn ang="0">
                  <a:pos x="78" y="340"/>
                </a:cxn>
                <a:cxn ang="0">
                  <a:pos x="76" y="340"/>
                </a:cxn>
                <a:cxn ang="0">
                  <a:pos x="76" y="503"/>
                </a:cxn>
                <a:cxn ang="0">
                  <a:pos x="0" y="503"/>
                </a:cxn>
                <a:cxn ang="0">
                  <a:pos x="0" y="0"/>
                </a:cxn>
                <a:cxn ang="0">
                  <a:pos x="76" y="0"/>
                </a:cxn>
                <a:cxn ang="0">
                  <a:pos x="76" y="319"/>
                </a:cxn>
                <a:cxn ang="0">
                  <a:pos x="78" y="319"/>
                </a:cxn>
                <a:cxn ang="0">
                  <a:pos x="203" y="163"/>
                </a:cxn>
                <a:cxn ang="0">
                  <a:pos x="302" y="163"/>
                </a:cxn>
                <a:cxn ang="0">
                  <a:pos x="156" y="326"/>
                </a:cxn>
                <a:cxn ang="0">
                  <a:pos x="312" y="503"/>
                </a:cxn>
                <a:cxn ang="0">
                  <a:pos x="210" y="503"/>
                </a:cxn>
              </a:cxnLst>
              <a:rect l="0" t="0" r="r" b="b"/>
              <a:pathLst>
                <a:path w="312" h="503">
                  <a:moveTo>
                    <a:pt x="210" y="503"/>
                  </a:moveTo>
                  <a:lnTo>
                    <a:pt x="78" y="340"/>
                  </a:lnTo>
                  <a:lnTo>
                    <a:pt x="76" y="340"/>
                  </a:lnTo>
                  <a:lnTo>
                    <a:pt x="76" y="503"/>
                  </a:lnTo>
                  <a:lnTo>
                    <a:pt x="0" y="503"/>
                  </a:lnTo>
                  <a:lnTo>
                    <a:pt x="0" y="0"/>
                  </a:lnTo>
                  <a:lnTo>
                    <a:pt x="76" y="0"/>
                  </a:lnTo>
                  <a:lnTo>
                    <a:pt x="76" y="319"/>
                  </a:lnTo>
                  <a:lnTo>
                    <a:pt x="78" y="319"/>
                  </a:lnTo>
                  <a:lnTo>
                    <a:pt x="203" y="163"/>
                  </a:lnTo>
                  <a:lnTo>
                    <a:pt x="302" y="163"/>
                  </a:lnTo>
                  <a:lnTo>
                    <a:pt x="156" y="326"/>
                  </a:lnTo>
                  <a:lnTo>
                    <a:pt x="312" y="503"/>
                  </a:lnTo>
                  <a:lnTo>
                    <a:pt x="210" y="503"/>
                  </a:ln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grpSp>
      <p:grpSp>
        <p:nvGrpSpPr>
          <p:cNvPr id="539" name="Group 538">
            <a:extLst>
              <a:ext uri="{FF2B5EF4-FFF2-40B4-BE49-F238E27FC236}">
                <a16:creationId xmlns:a16="http://schemas.microsoft.com/office/drawing/2014/main" id="{A38AB862-5A9E-4BD6-BD50-EB93BF4CFAD0}"/>
              </a:ext>
            </a:extLst>
          </p:cNvPr>
          <p:cNvGrpSpPr/>
          <p:nvPr/>
        </p:nvGrpSpPr>
        <p:grpSpPr bwMode="black">
          <a:xfrm>
            <a:off x="6378092" y="3282707"/>
            <a:ext cx="606964" cy="195041"/>
            <a:chOff x="3467068" y="4450074"/>
            <a:chExt cx="621665" cy="206687"/>
          </a:xfrm>
          <a:solidFill>
            <a:srgbClr val="FFFFFF"/>
          </a:solidFill>
          <a:effectLst/>
        </p:grpSpPr>
        <p:sp>
          <p:nvSpPr>
            <p:cNvPr id="543" name="Freeform 23">
              <a:extLst>
                <a:ext uri="{FF2B5EF4-FFF2-40B4-BE49-F238E27FC236}">
                  <a16:creationId xmlns:a16="http://schemas.microsoft.com/office/drawing/2014/main" id="{8C2A3776-0F5D-4836-B3EF-2DD53983D4A5}"/>
                </a:ext>
              </a:extLst>
            </p:cNvPr>
            <p:cNvSpPr>
              <a:spLocks/>
            </p:cNvSpPr>
            <p:nvPr/>
          </p:nvSpPr>
          <p:spPr bwMode="black">
            <a:xfrm>
              <a:off x="3467068" y="4462515"/>
              <a:ext cx="144881" cy="190634"/>
            </a:xfrm>
            <a:custGeom>
              <a:avLst/>
              <a:gdLst/>
              <a:ahLst/>
              <a:cxnLst>
                <a:cxn ang="0">
                  <a:pos x="109" y="201"/>
                </a:cxn>
                <a:cxn ang="0">
                  <a:pos x="39" y="112"/>
                </a:cxn>
                <a:cxn ang="0">
                  <a:pos x="36" y="107"/>
                </a:cxn>
                <a:cxn ang="0">
                  <a:pos x="34" y="103"/>
                </a:cxn>
                <a:cxn ang="0">
                  <a:pos x="33" y="103"/>
                </a:cxn>
                <a:cxn ang="0">
                  <a:pos x="33" y="201"/>
                </a:cxn>
                <a:cxn ang="0">
                  <a:pos x="0" y="201"/>
                </a:cxn>
                <a:cxn ang="0">
                  <a:pos x="0" y="0"/>
                </a:cxn>
                <a:cxn ang="0">
                  <a:pos x="33" y="0"/>
                </a:cxn>
                <a:cxn ang="0">
                  <a:pos x="33" y="95"/>
                </a:cxn>
                <a:cxn ang="0">
                  <a:pos x="34" y="95"/>
                </a:cxn>
                <a:cxn ang="0">
                  <a:pos x="36" y="90"/>
                </a:cxn>
                <a:cxn ang="0">
                  <a:pos x="39" y="86"/>
                </a:cxn>
                <a:cxn ang="0">
                  <a:pos x="106" y="0"/>
                </a:cxn>
                <a:cxn ang="0">
                  <a:pos x="147" y="0"/>
                </a:cxn>
                <a:cxn ang="0">
                  <a:pos x="67" y="96"/>
                </a:cxn>
                <a:cxn ang="0">
                  <a:pos x="153" y="201"/>
                </a:cxn>
                <a:cxn ang="0">
                  <a:pos x="109" y="201"/>
                </a:cxn>
              </a:cxnLst>
              <a:rect l="0" t="0" r="r" b="b"/>
              <a:pathLst>
                <a:path w="153" h="201">
                  <a:moveTo>
                    <a:pt x="109" y="201"/>
                  </a:moveTo>
                  <a:cubicBezTo>
                    <a:pt x="39" y="112"/>
                    <a:pt x="39" y="112"/>
                    <a:pt x="39" y="112"/>
                  </a:cubicBezTo>
                  <a:cubicBezTo>
                    <a:pt x="38" y="110"/>
                    <a:pt x="37" y="109"/>
                    <a:pt x="36" y="107"/>
                  </a:cubicBezTo>
                  <a:cubicBezTo>
                    <a:pt x="36" y="106"/>
                    <a:pt x="35" y="104"/>
                    <a:pt x="34" y="103"/>
                  </a:cubicBezTo>
                  <a:cubicBezTo>
                    <a:pt x="33" y="103"/>
                    <a:pt x="33" y="103"/>
                    <a:pt x="33" y="103"/>
                  </a:cubicBezTo>
                  <a:cubicBezTo>
                    <a:pt x="33" y="201"/>
                    <a:pt x="33" y="201"/>
                    <a:pt x="33" y="201"/>
                  </a:cubicBezTo>
                  <a:cubicBezTo>
                    <a:pt x="0" y="201"/>
                    <a:pt x="0" y="201"/>
                    <a:pt x="0" y="201"/>
                  </a:cubicBezTo>
                  <a:cubicBezTo>
                    <a:pt x="0" y="0"/>
                    <a:pt x="0" y="0"/>
                    <a:pt x="0" y="0"/>
                  </a:cubicBezTo>
                  <a:cubicBezTo>
                    <a:pt x="33" y="0"/>
                    <a:pt x="33" y="0"/>
                    <a:pt x="33" y="0"/>
                  </a:cubicBezTo>
                  <a:cubicBezTo>
                    <a:pt x="33" y="95"/>
                    <a:pt x="33" y="95"/>
                    <a:pt x="33" y="95"/>
                  </a:cubicBezTo>
                  <a:cubicBezTo>
                    <a:pt x="34" y="95"/>
                    <a:pt x="34" y="95"/>
                    <a:pt x="34" y="95"/>
                  </a:cubicBezTo>
                  <a:cubicBezTo>
                    <a:pt x="35" y="93"/>
                    <a:pt x="36" y="92"/>
                    <a:pt x="36" y="90"/>
                  </a:cubicBezTo>
                  <a:cubicBezTo>
                    <a:pt x="37" y="89"/>
                    <a:pt x="38" y="87"/>
                    <a:pt x="39" y="86"/>
                  </a:cubicBezTo>
                  <a:cubicBezTo>
                    <a:pt x="106" y="0"/>
                    <a:pt x="106" y="0"/>
                    <a:pt x="106" y="0"/>
                  </a:cubicBezTo>
                  <a:cubicBezTo>
                    <a:pt x="147" y="0"/>
                    <a:pt x="147" y="0"/>
                    <a:pt x="147" y="0"/>
                  </a:cubicBezTo>
                  <a:cubicBezTo>
                    <a:pt x="67" y="96"/>
                    <a:pt x="67" y="96"/>
                    <a:pt x="67" y="96"/>
                  </a:cubicBezTo>
                  <a:cubicBezTo>
                    <a:pt x="153" y="201"/>
                    <a:pt x="153" y="201"/>
                    <a:pt x="153" y="201"/>
                  </a:cubicBezTo>
                  <a:lnTo>
                    <a:pt x="109" y="201"/>
                  </a:ln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544" name="Freeform 24">
              <a:extLst>
                <a:ext uri="{FF2B5EF4-FFF2-40B4-BE49-F238E27FC236}">
                  <a16:creationId xmlns:a16="http://schemas.microsoft.com/office/drawing/2014/main" id="{0EC83F08-359C-4399-83A8-8954CE9C4B7F}"/>
                </a:ext>
              </a:extLst>
            </p:cNvPr>
            <p:cNvSpPr>
              <a:spLocks noEditPoints="1"/>
            </p:cNvSpPr>
            <p:nvPr/>
          </p:nvSpPr>
          <p:spPr bwMode="black">
            <a:xfrm>
              <a:off x="3623186" y="4450074"/>
              <a:ext cx="37324" cy="203075"/>
            </a:xfrm>
            <a:custGeom>
              <a:avLst/>
              <a:gdLst/>
              <a:ahLst/>
              <a:cxnLst>
                <a:cxn ang="0">
                  <a:pos x="39" y="20"/>
                </a:cxn>
                <a:cxn ang="0">
                  <a:pos x="38" y="27"/>
                </a:cxn>
                <a:cxn ang="0">
                  <a:pos x="34" y="33"/>
                </a:cxn>
                <a:cxn ang="0">
                  <a:pos x="28" y="37"/>
                </a:cxn>
                <a:cxn ang="0">
                  <a:pos x="20" y="38"/>
                </a:cxn>
                <a:cxn ang="0">
                  <a:pos x="12" y="37"/>
                </a:cxn>
                <a:cxn ang="0">
                  <a:pos x="5" y="33"/>
                </a:cxn>
                <a:cxn ang="0">
                  <a:pos x="1" y="27"/>
                </a:cxn>
                <a:cxn ang="0">
                  <a:pos x="0" y="20"/>
                </a:cxn>
                <a:cxn ang="0">
                  <a:pos x="1" y="12"/>
                </a:cxn>
                <a:cxn ang="0">
                  <a:pos x="5" y="6"/>
                </a:cxn>
                <a:cxn ang="0">
                  <a:pos x="12" y="2"/>
                </a:cxn>
                <a:cxn ang="0">
                  <a:pos x="20" y="0"/>
                </a:cxn>
                <a:cxn ang="0">
                  <a:pos x="27" y="2"/>
                </a:cxn>
                <a:cxn ang="0">
                  <a:pos x="34" y="6"/>
                </a:cxn>
                <a:cxn ang="0">
                  <a:pos x="38" y="12"/>
                </a:cxn>
                <a:cxn ang="0">
                  <a:pos x="39" y="20"/>
                </a:cxn>
                <a:cxn ang="0">
                  <a:pos x="3" y="214"/>
                </a:cxn>
                <a:cxn ang="0">
                  <a:pos x="3" y="70"/>
                </a:cxn>
                <a:cxn ang="0">
                  <a:pos x="35" y="70"/>
                </a:cxn>
                <a:cxn ang="0">
                  <a:pos x="35" y="214"/>
                </a:cxn>
                <a:cxn ang="0">
                  <a:pos x="3" y="214"/>
                </a:cxn>
              </a:cxnLst>
              <a:rect l="0" t="0" r="r" b="b"/>
              <a:pathLst>
                <a:path w="39" h="214">
                  <a:moveTo>
                    <a:pt x="39" y="20"/>
                  </a:moveTo>
                  <a:cubicBezTo>
                    <a:pt x="39" y="22"/>
                    <a:pt x="39" y="24"/>
                    <a:pt x="38" y="27"/>
                  </a:cubicBezTo>
                  <a:cubicBezTo>
                    <a:pt x="37" y="29"/>
                    <a:pt x="36" y="31"/>
                    <a:pt x="34" y="33"/>
                  </a:cubicBezTo>
                  <a:cubicBezTo>
                    <a:pt x="32" y="34"/>
                    <a:pt x="30" y="36"/>
                    <a:pt x="28" y="37"/>
                  </a:cubicBezTo>
                  <a:cubicBezTo>
                    <a:pt x="25" y="38"/>
                    <a:pt x="22" y="38"/>
                    <a:pt x="20" y="38"/>
                  </a:cubicBezTo>
                  <a:cubicBezTo>
                    <a:pt x="17" y="38"/>
                    <a:pt x="14" y="38"/>
                    <a:pt x="12" y="37"/>
                  </a:cubicBezTo>
                  <a:cubicBezTo>
                    <a:pt x="9" y="36"/>
                    <a:pt x="7" y="34"/>
                    <a:pt x="5" y="33"/>
                  </a:cubicBezTo>
                  <a:cubicBezTo>
                    <a:pt x="4" y="31"/>
                    <a:pt x="2" y="29"/>
                    <a:pt x="1" y="27"/>
                  </a:cubicBezTo>
                  <a:cubicBezTo>
                    <a:pt x="0" y="24"/>
                    <a:pt x="0" y="22"/>
                    <a:pt x="0" y="20"/>
                  </a:cubicBezTo>
                  <a:cubicBezTo>
                    <a:pt x="0" y="17"/>
                    <a:pt x="0" y="14"/>
                    <a:pt x="1" y="12"/>
                  </a:cubicBezTo>
                  <a:cubicBezTo>
                    <a:pt x="2" y="10"/>
                    <a:pt x="4" y="8"/>
                    <a:pt x="5" y="6"/>
                  </a:cubicBezTo>
                  <a:cubicBezTo>
                    <a:pt x="7" y="4"/>
                    <a:pt x="9" y="3"/>
                    <a:pt x="12" y="2"/>
                  </a:cubicBezTo>
                  <a:cubicBezTo>
                    <a:pt x="14" y="1"/>
                    <a:pt x="17" y="0"/>
                    <a:pt x="20" y="0"/>
                  </a:cubicBezTo>
                  <a:cubicBezTo>
                    <a:pt x="22" y="0"/>
                    <a:pt x="25" y="1"/>
                    <a:pt x="27" y="2"/>
                  </a:cubicBezTo>
                  <a:cubicBezTo>
                    <a:pt x="30" y="3"/>
                    <a:pt x="32" y="4"/>
                    <a:pt x="34" y="6"/>
                  </a:cubicBezTo>
                  <a:cubicBezTo>
                    <a:pt x="35" y="8"/>
                    <a:pt x="37" y="10"/>
                    <a:pt x="38" y="12"/>
                  </a:cubicBezTo>
                  <a:cubicBezTo>
                    <a:pt x="39" y="14"/>
                    <a:pt x="39" y="17"/>
                    <a:pt x="39" y="20"/>
                  </a:cubicBezTo>
                  <a:close/>
                  <a:moveTo>
                    <a:pt x="3" y="214"/>
                  </a:moveTo>
                  <a:cubicBezTo>
                    <a:pt x="3" y="70"/>
                    <a:pt x="3" y="70"/>
                    <a:pt x="3" y="70"/>
                  </a:cubicBezTo>
                  <a:cubicBezTo>
                    <a:pt x="35" y="70"/>
                    <a:pt x="35" y="70"/>
                    <a:pt x="35" y="70"/>
                  </a:cubicBezTo>
                  <a:cubicBezTo>
                    <a:pt x="35" y="214"/>
                    <a:pt x="35" y="214"/>
                    <a:pt x="35" y="214"/>
                  </a:cubicBezTo>
                  <a:lnTo>
                    <a:pt x="3" y="214"/>
                  </a:ln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545" name="Freeform 25">
              <a:extLst>
                <a:ext uri="{FF2B5EF4-FFF2-40B4-BE49-F238E27FC236}">
                  <a16:creationId xmlns:a16="http://schemas.microsoft.com/office/drawing/2014/main" id="{F3A1C95C-677F-4323-9F76-105725F0B064}"/>
                </a:ext>
              </a:extLst>
            </p:cNvPr>
            <p:cNvSpPr>
              <a:spLocks noEditPoints="1"/>
            </p:cNvSpPr>
            <p:nvPr/>
          </p:nvSpPr>
          <p:spPr bwMode="black">
            <a:xfrm>
              <a:off x="3689808" y="4450074"/>
              <a:ext cx="37725" cy="203075"/>
            </a:xfrm>
            <a:custGeom>
              <a:avLst/>
              <a:gdLst/>
              <a:ahLst/>
              <a:cxnLst>
                <a:cxn ang="0">
                  <a:pos x="40" y="20"/>
                </a:cxn>
                <a:cxn ang="0">
                  <a:pos x="38" y="27"/>
                </a:cxn>
                <a:cxn ang="0">
                  <a:pos x="34" y="33"/>
                </a:cxn>
                <a:cxn ang="0">
                  <a:pos x="28" y="37"/>
                </a:cxn>
                <a:cxn ang="0">
                  <a:pos x="20" y="38"/>
                </a:cxn>
                <a:cxn ang="0">
                  <a:pos x="12" y="37"/>
                </a:cxn>
                <a:cxn ang="0">
                  <a:pos x="6" y="33"/>
                </a:cxn>
                <a:cxn ang="0">
                  <a:pos x="2" y="27"/>
                </a:cxn>
                <a:cxn ang="0">
                  <a:pos x="0" y="20"/>
                </a:cxn>
                <a:cxn ang="0">
                  <a:pos x="2" y="12"/>
                </a:cxn>
                <a:cxn ang="0">
                  <a:pos x="6" y="6"/>
                </a:cxn>
                <a:cxn ang="0">
                  <a:pos x="12" y="2"/>
                </a:cxn>
                <a:cxn ang="0">
                  <a:pos x="20" y="0"/>
                </a:cxn>
                <a:cxn ang="0">
                  <a:pos x="28" y="2"/>
                </a:cxn>
                <a:cxn ang="0">
                  <a:pos x="34" y="6"/>
                </a:cxn>
                <a:cxn ang="0">
                  <a:pos x="38" y="12"/>
                </a:cxn>
                <a:cxn ang="0">
                  <a:pos x="40" y="20"/>
                </a:cxn>
                <a:cxn ang="0">
                  <a:pos x="3" y="214"/>
                </a:cxn>
                <a:cxn ang="0">
                  <a:pos x="3" y="70"/>
                </a:cxn>
                <a:cxn ang="0">
                  <a:pos x="36" y="70"/>
                </a:cxn>
                <a:cxn ang="0">
                  <a:pos x="36" y="214"/>
                </a:cxn>
                <a:cxn ang="0">
                  <a:pos x="3" y="214"/>
                </a:cxn>
              </a:cxnLst>
              <a:rect l="0" t="0" r="r" b="b"/>
              <a:pathLst>
                <a:path w="40" h="214">
                  <a:moveTo>
                    <a:pt x="40" y="20"/>
                  </a:moveTo>
                  <a:cubicBezTo>
                    <a:pt x="40" y="22"/>
                    <a:pt x="39" y="24"/>
                    <a:pt x="38" y="27"/>
                  </a:cubicBezTo>
                  <a:cubicBezTo>
                    <a:pt x="38" y="29"/>
                    <a:pt x="36" y="31"/>
                    <a:pt x="34" y="33"/>
                  </a:cubicBezTo>
                  <a:cubicBezTo>
                    <a:pt x="33" y="34"/>
                    <a:pt x="30" y="36"/>
                    <a:pt x="28" y="37"/>
                  </a:cubicBezTo>
                  <a:cubicBezTo>
                    <a:pt x="26" y="38"/>
                    <a:pt x="23" y="38"/>
                    <a:pt x="20" y="38"/>
                  </a:cubicBezTo>
                  <a:cubicBezTo>
                    <a:pt x="17" y="38"/>
                    <a:pt x="15" y="38"/>
                    <a:pt x="12" y="37"/>
                  </a:cubicBezTo>
                  <a:cubicBezTo>
                    <a:pt x="10" y="36"/>
                    <a:pt x="8" y="34"/>
                    <a:pt x="6" y="33"/>
                  </a:cubicBezTo>
                  <a:cubicBezTo>
                    <a:pt x="4" y="31"/>
                    <a:pt x="3" y="29"/>
                    <a:pt x="2" y="27"/>
                  </a:cubicBezTo>
                  <a:cubicBezTo>
                    <a:pt x="1" y="24"/>
                    <a:pt x="0" y="22"/>
                    <a:pt x="0" y="20"/>
                  </a:cubicBezTo>
                  <a:cubicBezTo>
                    <a:pt x="0" y="17"/>
                    <a:pt x="1" y="14"/>
                    <a:pt x="2" y="12"/>
                  </a:cubicBezTo>
                  <a:cubicBezTo>
                    <a:pt x="3" y="10"/>
                    <a:pt x="4" y="8"/>
                    <a:pt x="6" y="6"/>
                  </a:cubicBezTo>
                  <a:cubicBezTo>
                    <a:pt x="8" y="4"/>
                    <a:pt x="10" y="3"/>
                    <a:pt x="12" y="2"/>
                  </a:cubicBezTo>
                  <a:cubicBezTo>
                    <a:pt x="15" y="1"/>
                    <a:pt x="17" y="0"/>
                    <a:pt x="20" y="0"/>
                  </a:cubicBezTo>
                  <a:cubicBezTo>
                    <a:pt x="23" y="0"/>
                    <a:pt x="25" y="1"/>
                    <a:pt x="28" y="2"/>
                  </a:cubicBezTo>
                  <a:cubicBezTo>
                    <a:pt x="30" y="3"/>
                    <a:pt x="32" y="4"/>
                    <a:pt x="34" y="6"/>
                  </a:cubicBezTo>
                  <a:cubicBezTo>
                    <a:pt x="36" y="8"/>
                    <a:pt x="37" y="10"/>
                    <a:pt x="38" y="12"/>
                  </a:cubicBezTo>
                  <a:cubicBezTo>
                    <a:pt x="39" y="14"/>
                    <a:pt x="40" y="17"/>
                    <a:pt x="40" y="20"/>
                  </a:cubicBezTo>
                  <a:close/>
                  <a:moveTo>
                    <a:pt x="3" y="214"/>
                  </a:moveTo>
                  <a:cubicBezTo>
                    <a:pt x="3" y="70"/>
                    <a:pt x="3" y="70"/>
                    <a:pt x="3" y="70"/>
                  </a:cubicBezTo>
                  <a:cubicBezTo>
                    <a:pt x="36" y="70"/>
                    <a:pt x="36" y="70"/>
                    <a:pt x="36" y="70"/>
                  </a:cubicBezTo>
                  <a:cubicBezTo>
                    <a:pt x="36" y="214"/>
                    <a:pt x="36" y="214"/>
                    <a:pt x="36" y="214"/>
                  </a:cubicBezTo>
                  <a:lnTo>
                    <a:pt x="3" y="214"/>
                  </a:ln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546" name="Freeform 26">
              <a:extLst>
                <a:ext uri="{FF2B5EF4-FFF2-40B4-BE49-F238E27FC236}">
                  <a16:creationId xmlns:a16="http://schemas.microsoft.com/office/drawing/2014/main" id="{2CB8C4B2-0B86-4FA9-AA24-895389C1B40F}"/>
                </a:ext>
              </a:extLst>
            </p:cNvPr>
            <p:cNvSpPr>
              <a:spLocks/>
            </p:cNvSpPr>
            <p:nvPr/>
          </p:nvSpPr>
          <p:spPr bwMode="black">
            <a:xfrm>
              <a:off x="3745593" y="4475759"/>
              <a:ext cx="86287" cy="181002"/>
            </a:xfrm>
            <a:custGeom>
              <a:avLst/>
              <a:gdLst/>
              <a:ahLst/>
              <a:cxnLst>
                <a:cxn ang="0">
                  <a:pos x="86" y="188"/>
                </a:cxn>
                <a:cxn ang="0">
                  <a:pos x="80" y="189"/>
                </a:cxn>
                <a:cxn ang="0">
                  <a:pos x="73" y="190"/>
                </a:cxn>
                <a:cxn ang="0">
                  <a:pos x="66" y="191"/>
                </a:cxn>
                <a:cxn ang="0">
                  <a:pos x="34" y="179"/>
                </a:cxn>
                <a:cxn ang="0">
                  <a:pos x="24" y="145"/>
                </a:cxn>
                <a:cxn ang="0">
                  <a:pos x="24" y="69"/>
                </a:cxn>
                <a:cxn ang="0">
                  <a:pos x="0" y="69"/>
                </a:cxn>
                <a:cxn ang="0">
                  <a:pos x="0" y="43"/>
                </a:cxn>
                <a:cxn ang="0">
                  <a:pos x="24" y="43"/>
                </a:cxn>
                <a:cxn ang="0">
                  <a:pos x="24" y="10"/>
                </a:cxn>
                <a:cxn ang="0">
                  <a:pos x="56" y="0"/>
                </a:cxn>
                <a:cxn ang="0">
                  <a:pos x="56" y="43"/>
                </a:cxn>
                <a:cxn ang="0">
                  <a:pos x="91" y="43"/>
                </a:cxn>
                <a:cxn ang="0">
                  <a:pos x="91" y="69"/>
                </a:cxn>
                <a:cxn ang="0">
                  <a:pos x="56" y="69"/>
                </a:cxn>
                <a:cxn ang="0">
                  <a:pos x="56" y="139"/>
                </a:cxn>
                <a:cxn ang="0">
                  <a:pos x="61" y="158"/>
                </a:cxn>
                <a:cxn ang="0">
                  <a:pos x="76" y="164"/>
                </a:cxn>
                <a:cxn ang="0">
                  <a:pos x="84" y="163"/>
                </a:cxn>
                <a:cxn ang="0">
                  <a:pos x="91" y="160"/>
                </a:cxn>
                <a:cxn ang="0">
                  <a:pos x="91" y="186"/>
                </a:cxn>
                <a:cxn ang="0">
                  <a:pos x="86" y="188"/>
                </a:cxn>
              </a:cxnLst>
              <a:rect l="0" t="0" r="r" b="b"/>
              <a:pathLst>
                <a:path w="91" h="191">
                  <a:moveTo>
                    <a:pt x="86" y="188"/>
                  </a:moveTo>
                  <a:cubicBezTo>
                    <a:pt x="84" y="188"/>
                    <a:pt x="82" y="189"/>
                    <a:pt x="80" y="189"/>
                  </a:cubicBezTo>
                  <a:cubicBezTo>
                    <a:pt x="78" y="190"/>
                    <a:pt x="75" y="190"/>
                    <a:pt x="73" y="190"/>
                  </a:cubicBezTo>
                  <a:cubicBezTo>
                    <a:pt x="70" y="191"/>
                    <a:pt x="68" y="191"/>
                    <a:pt x="66" y="191"/>
                  </a:cubicBezTo>
                  <a:cubicBezTo>
                    <a:pt x="51" y="191"/>
                    <a:pt x="41" y="187"/>
                    <a:pt x="34" y="179"/>
                  </a:cubicBezTo>
                  <a:cubicBezTo>
                    <a:pt x="27" y="171"/>
                    <a:pt x="24" y="160"/>
                    <a:pt x="24" y="145"/>
                  </a:cubicBezTo>
                  <a:cubicBezTo>
                    <a:pt x="24" y="69"/>
                    <a:pt x="24" y="69"/>
                    <a:pt x="24" y="69"/>
                  </a:cubicBezTo>
                  <a:cubicBezTo>
                    <a:pt x="0" y="69"/>
                    <a:pt x="0" y="69"/>
                    <a:pt x="0" y="69"/>
                  </a:cubicBezTo>
                  <a:cubicBezTo>
                    <a:pt x="0" y="43"/>
                    <a:pt x="0" y="43"/>
                    <a:pt x="0" y="43"/>
                  </a:cubicBezTo>
                  <a:cubicBezTo>
                    <a:pt x="24" y="43"/>
                    <a:pt x="24" y="43"/>
                    <a:pt x="24" y="43"/>
                  </a:cubicBezTo>
                  <a:cubicBezTo>
                    <a:pt x="24" y="10"/>
                    <a:pt x="24" y="10"/>
                    <a:pt x="24" y="10"/>
                  </a:cubicBezTo>
                  <a:cubicBezTo>
                    <a:pt x="56" y="0"/>
                    <a:pt x="56" y="0"/>
                    <a:pt x="56" y="0"/>
                  </a:cubicBezTo>
                  <a:cubicBezTo>
                    <a:pt x="56" y="43"/>
                    <a:pt x="56" y="43"/>
                    <a:pt x="56" y="43"/>
                  </a:cubicBezTo>
                  <a:cubicBezTo>
                    <a:pt x="91" y="43"/>
                    <a:pt x="91" y="43"/>
                    <a:pt x="91" y="43"/>
                  </a:cubicBezTo>
                  <a:cubicBezTo>
                    <a:pt x="91" y="69"/>
                    <a:pt x="91" y="69"/>
                    <a:pt x="91" y="69"/>
                  </a:cubicBezTo>
                  <a:cubicBezTo>
                    <a:pt x="56" y="69"/>
                    <a:pt x="56" y="69"/>
                    <a:pt x="56" y="69"/>
                  </a:cubicBezTo>
                  <a:cubicBezTo>
                    <a:pt x="56" y="139"/>
                    <a:pt x="56" y="139"/>
                    <a:pt x="56" y="139"/>
                  </a:cubicBezTo>
                  <a:cubicBezTo>
                    <a:pt x="56" y="148"/>
                    <a:pt x="58" y="155"/>
                    <a:pt x="61" y="158"/>
                  </a:cubicBezTo>
                  <a:cubicBezTo>
                    <a:pt x="64" y="162"/>
                    <a:pt x="69" y="164"/>
                    <a:pt x="76" y="164"/>
                  </a:cubicBezTo>
                  <a:cubicBezTo>
                    <a:pt x="78" y="164"/>
                    <a:pt x="81" y="164"/>
                    <a:pt x="84" y="163"/>
                  </a:cubicBezTo>
                  <a:cubicBezTo>
                    <a:pt x="86" y="162"/>
                    <a:pt x="89" y="161"/>
                    <a:pt x="91" y="160"/>
                  </a:cubicBezTo>
                  <a:cubicBezTo>
                    <a:pt x="91" y="186"/>
                    <a:pt x="91" y="186"/>
                    <a:pt x="91" y="186"/>
                  </a:cubicBezTo>
                  <a:cubicBezTo>
                    <a:pt x="90" y="186"/>
                    <a:pt x="88" y="187"/>
                    <a:pt x="86" y="188"/>
                  </a:cubicBez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547" name="Freeform 27">
              <a:extLst>
                <a:ext uri="{FF2B5EF4-FFF2-40B4-BE49-F238E27FC236}">
                  <a16:creationId xmlns:a16="http://schemas.microsoft.com/office/drawing/2014/main" id="{EA7B2C27-457A-4E13-9E7B-0AE880EFB81A}"/>
                </a:ext>
              </a:extLst>
            </p:cNvPr>
            <p:cNvSpPr>
              <a:spLocks noEditPoints="1"/>
            </p:cNvSpPr>
            <p:nvPr/>
          </p:nvSpPr>
          <p:spPr bwMode="black">
            <a:xfrm>
              <a:off x="3841512" y="4513886"/>
              <a:ext cx="140065" cy="142875"/>
            </a:xfrm>
            <a:custGeom>
              <a:avLst/>
              <a:gdLst/>
              <a:ahLst/>
              <a:cxnLst>
                <a:cxn ang="0">
                  <a:pos x="148" y="74"/>
                </a:cxn>
                <a:cxn ang="0">
                  <a:pos x="142" y="106"/>
                </a:cxn>
                <a:cxn ang="0">
                  <a:pos x="127" y="130"/>
                </a:cxn>
                <a:cxn ang="0">
                  <a:pos x="103" y="145"/>
                </a:cxn>
                <a:cxn ang="0">
                  <a:pos x="72" y="151"/>
                </a:cxn>
                <a:cxn ang="0">
                  <a:pos x="42" y="145"/>
                </a:cxn>
                <a:cxn ang="0">
                  <a:pos x="19" y="131"/>
                </a:cxn>
                <a:cxn ang="0">
                  <a:pos x="5" y="107"/>
                </a:cxn>
                <a:cxn ang="0">
                  <a:pos x="0" y="77"/>
                </a:cxn>
                <a:cxn ang="0">
                  <a:pos x="5" y="44"/>
                </a:cxn>
                <a:cxn ang="0">
                  <a:pos x="21" y="19"/>
                </a:cxn>
                <a:cxn ang="0">
                  <a:pos x="45" y="5"/>
                </a:cxn>
                <a:cxn ang="0">
                  <a:pos x="76" y="0"/>
                </a:cxn>
                <a:cxn ang="0">
                  <a:pos x="107" y="5"/>
                </a:cxn>
                <a:cxn ang="0">
                  <a:pos x="129" y="20"/>
                </a:cxn>
                <a:cxn ang="0">
                  <a:pos x="143" y="44"/>
                </a:cxn>
                <a:cxn ang="0">
                  <a:pos x="148" y="74"/>
                </a:cxn>
                <a:cxn ang="0">
                  <a:pos x="114" y="75"/>
                </a:cxn>
                <a:cxn ang="0">
                  <a:pos x="103" y="39"/>
                </a:cxn>
                <a:cxn ang="0">
                  <a:pos x="74" y="26"/>
                </a:cxn>
                <a:cxn ang="0">
                  <a:pos x="58" y="29"/>
                </a:cxn>
                <a:cxn ang="0">
                  <a:pos x="45" y="38"/>
                </a:cxn>
                <a:cxn ang="0">
                  <a:pos x="36" y="54"/>
                </a:cxn>
                <a:cxn ang="0">
                  <a:pos x="33" y="76"/>
                </a:cxn>
                <a:cxn ang="0">
                  <a:pos x="36" y="97"/>
                </a:cxn>
                <a:cxn ang="0">
                  <a:pos x="45" y="112"/>
                </a:cxn>
                <a:cxn ang="0">
                  <a:pos x="58" y="121"/>
                </a:cxn>
                <a:cxn ang="0">
                  <a:pos x="74" y="124"/>
                </a:cxn>
                <a:cxn ang="0">
                  <a:pos x="104" y="112"/>
                </a:cxn>
                <a:cxn ang="0">
                  <a:pos x="114" y="75"/>
                </a:cxn>
              </a:cxnLst>
              <a:rect l="0" t="0" r="r" b="b"/>
              <a:pathLst>
                <a:path w="148" h="151">
                  <a:moveTo>
                    <a:pt x="148" y="74"/>
                  </a:moveTo>
                  <a:cubicBezTo>
                    <a:pt x="148" y="86"/>
                    <a:pt x="146" y="96"/>
                    <a:pt x="142" y="106"/>
                  </a:cubicBezTo>
                  <a:cubicBezTo>
                    <a:pt x="139" y="115"/>
                    <a:pt x="133" y="124"/>
                    <a:pt x="127" y="130"/>
                  </a:cubicBezTo>
                  <a:cubicBezTo>
                    <a:pt x="120" y="137"/>
                    <a:pt x="112" y="142"/>
                    <a:pt x="103" y="145"/>
                  </a:cubicBezTo>
                  <a:cubicBezTo>
                    <a:pt x="94" y="149"/>
                    <a:pt x="84" y="151"/>
                    <a:pt x="72" y="151"/>
                  </a:cubicBezTo>
                  <a:cubicBezTo>
                    <a:pt x="61" y="151"/>
                    <a:pt x="51" y="149"/>
                    <a:pt x="42" y="145"/>
                  </a:cubicBezTo>
                  <a:cubicBezTo>
                    <a:pt x="33" y="142"/>
                    <a:pt x="26" y="137"/>
                    <a:pt x="19" y="131"/>
                  </a:cubicBezTo>
                  <a:cubicBezTo>
                    <a:pt x="13" y="124"/>
                    <a:pt x="8" y="117"/>
                    <a:pt x="5" y="107"/>
                  </a:cubicBezTo>
                  <a:cubicBezTo>
                    <a:pt x="1" y="98"/>
                    <a:pt x="0" y="88"/>
                    <a:pt x="0" y="77"/>
                  </a:cubicBezTo>
                  <a:cubicBezTo>
                    <a:pt x="0" y="64"/>
                    <a:pt x="2" y="53"/>
                    <a:pt x="5" y="44"/>
                  </a:cubicBezTo>
                  <a:cubicBezTo>
                    <a:pt x="9" y="34"/>
                    <a:pt x="14" y="26"/>
                    <a:pt x="21" y="19"/>
                  </a:cubicBezTo>
                  <a:cubicBezTo>
                    <a:pt x="28" y="13"/>
                    <a:pt x="36" y="8"/>
                    <a:pt x="45" y="5"/>
                  </a:cubicBezTo>
                  <a:cubicBezTo>
                    <a:pt x="54" y="1"/>
                    <a:pt x="65" y="0"/>
                    <a:pt x="76" y="0"/>
                  </a:cubicBezTo>
                  <a:cubicBezTo>
                    <a:pt x="88" y="0"/>
                    <a:pt x="98" y="2"/>
                    <a:pt x="107" y="5"/>
                  </a:cubicBezTo>
                  <a:cubicBezTo>
                    <a:pt x="116" y="9"/>
                    <a:pt x="123" y="14"/>
                    <a:pt x="129" y="20"/>
                  </a:cubicBezTo>
                  <a:cubicBezTo>
                    <a:pt x="135" y="27"/>
                    <a:pt x="140" y="35"/>
                    <a:pt x="143" y="44"/>
                  </a:cubicBezTo>
                  <a:cubicBezTo>
                    <a:pt x="146" y="53"/>
                    <a:pt x="148" y="63"/>
                    <a:pt x="148" y="74"/>
                  </a:cubicBezTo>
                  <a:close/>
                  <a:moveTo>
                    <a:pt x="114" y="75"/>
                  </a:moveTo>
                  <a:cubicBezTo>
                    <a:pt x="114" y="59"/>
                    <a:pt x="110" y="47"/>
                    <a:pt x="103" y="39"/>
                  </a:cubicBezTo>
                  <a:cubicBezTo>
                    <a:pt x="96" y="31"/>
                    <a:pt x="86" y="26"/>
                    <a:pt x="74" y="26"/>
                  </a:cubicBezTo>
                  <a:cubicBezTo>
                    <a:pt x="68" y="26"/>
                    <a:pt x="63" y="27"/>
                    <a:pt x="58" y="29"/>
                  </a:cubicBezTo>
                  <a:cubicBezTo>
                    <a:pt x="53" y="31"/>
                    <a:pt x="49" y="34"/>
                    <a:pt x="45" y="38"/>
                  </a:cubicBezTo>
                  <a:cubicBezTo>
                    <a:pt x="41" y="42"/>
                    <a:pt x="39" y="48"/>
                    <a:pt x="36" y="54"/>
                  </a:cubicBezTo>
                  <a:cubicBezTo>
                    <a:pt x="34" y="60"/>
                    <a:pt x="33" y="67"/>
                    <a:pt x="33" y="76"/>
                  </a:cubicBezTo>
                  <a:cubicBezTo>
                    <a:pt x="33" y="84"/>
                    <a:pt x="34" y="91"/>
                    <a:pt x="36" y="97"/>
                  </a:cubicBezTo>
                  <a:cubicBezTo>
                    <a:pt x="38" y="103"/>
                    <a:pt x="41" y="108"/>
                    <a:pt x="45" y="112"/>
                  </a:cubicBezTo>
                  <a:cubicBezTo>
                    <a:pt x="49" y="116"/>
                    <a:pt x="53" y="119"/>
                    <a:pt x="58" y="121"/>
                  </a:cubicBezTo>
                  <a:cubicBezTo>
                    <a:pt x="63" y="123"/>
                    <a:pt x="68" y="124"/>
                    <a:pt x="74" y="124"/>
                  </a:cubicBezTo>
                  <a:cubicBezTo>
                    <a:pt x="87" y="124"/>
                    <a:pt x="97" y="120"/>
                    <a:pt x="104" y="112"/>
                  </a:cubicBezTo>
                  <a:cubicBezTo>
                    <a:pt x="110" y="103"/>
                    <a:pt x="114" y="91"/>
                    <a:pt x="114" y="75"/>
                  </a:cubicBez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548" name="Freeform 28">
              <a:extLst>
                <a:ext uri="{FF2B5EF4-FFF2-40B4-BE49-F238E27FC236}">
                  <a16:creationId xmlns:a16="http://schemas.microsoft.com/office/drawing/2014/main" id="{FDF04D32-BD2B-41D4-B5FE-A6FC270985D6}"/>
                </a:ext>
              </a:extLst>
            </p:cNvPr>
            <p:cNvSpPr>
              <a:spLocks/>
            </p:cNvSpPr>
            <p:nvPr/>
          </p:nvSpPr>
          <p:spPr bwMode="black">
            <a:xfrm>
              <a:off x="3998834" y="4513886"/>
              <a:ext cx="89899" cy="142875"/>
            </a:xfrm>
            <a:custGeom>
              <a:avLst/>
              <a:gdLst/>
              <a:ahLst/>
              <a:cxnLst>
                <a:cxn ang="0">
                  <a:pos x="95" y="106"/>
                </a:cxn>
                <a:cxn ang="0">
                  <a:pos x="91" y="123"/>
                </a:cxn>
                <a:cxn ang="0">
                  <a:pos x="81" y="138"/>
                </a:cxn>
                <a:cxn ang="0">
                  <a:pos x="63" y="147"/>
                </a:cxn>
                <a:cxn ang="0">
                  <a:pos x="38" y="151"/>
                </a:cxn>
                <a:cxn ang="0">
                  <a:pos x="29" y="150"/>
                </a:cxn>
                <a:cxn ang="0">
                  <a:pos x="19" y="148"/>
                </a:cxn>
                <a:cxn ang="0">
                  <a:pos x="9" y="146"/>
                </a:cxn>
                <a:cxn ang="0">
                  <a:pos x="0" y="143"/>
                </a:cxn>
                <a:cxn ang="0">
                  <a:pos x="0" y="112"/>
                </a:cxn>
                <a:cxn ang="0">
                  <a:pos x="10" y="118"/>
                </a:cxn>
                <a:cxn ang="0">
                  <a:pos x="20" y="122"/>
                </a:cxn>
                <a:cxn ang="0">
                  <a:pos x="30" y="124"/>
                </a:cxn>
                <a:cxn ang="0">
                  <a:pos x="39" y="125"/>
                </a:cxn>
                <a:cxn ang="0">
                  <a:pos x="57" y="121"/>
                </a:cxn>
                <a:cxn ang="0">
                  <a:pos x="62" y="110"/>
                </a:cxn>
                <a:cxn ang="0">
                  <a:pos x="61" y="103"/>
                </a:cxn>
                <a:cxn ang="0">
                  <a:pos x="57" y="98"/>
                </a:cxn>
                <a:cxn ang="0">
                  <a:pos x="49" y="93"/>
                </a:cxn>
                <a:cxn ang="0">
                  <a:pos x="34" y="86"/>
                </a:cxn>
                <a:cxn ang="0">
                  <a:pos x="20" y="79"/>
                </a:cxn>
                <a:cxn ang="0">
                  <a:pos x="9" y="70"/>
                </a:cxn>
                <a:cxn ang="0">
                  <a:pos x="3" y="59"/>
                </a:cxn>
                <a:cxn ang="0">
                  <a:pos x="0" y="44"/>
                </a:cxn>
                <a:cxn ang="0">
                  <a:pos x="4" y="26"/>
                </a:cxn>
                <a:cxn ang="0">
                  <a:pos x="15" y="12"/>
                </a:cxn>
                <a:cxn ang="0">
                  <a:pos x="32" y="3"/>
                </a:cxn>
                <a:cxn ang="0">
                  <a:pos x="55" y="0"/>
                </a:cxn>
                <a:cxn ang="0">
                  <a:pos x="64" y="0"/>
                </a:cxn>
                <a:cxn ang="0">
                  <a:pos x="73" y="2"/>
                </a:cxn>
                <a:cxn ang="0">
                  <a:pos x="81" y="4"/>
                </a:cxn>
                <a:cxn ang="0">
                  <a:pos x="87" y="6"/>
                </a:cxn>
                <a:cxn ang="0">
                  <a:pos x="87" y="35"/>
                </a:cxn>
                <a:cxn ang="0">
                  <a:pos x="80" y="31"/>
                </a:cxn>
                <a:cxn ang="0">
                  <a:pos x="72" y="28"/>
                </a:cxn>
                <a:cxn ang="0">
                  <a:pos x="63" y="26"/>
                </a:cxn>
                <a:cxn ang="0">
                  <a:pos x="54" y="25"/>
                </a:cxn>
                <a:cxn ang="0">
                  <a:pos x="39" y="30"/>
                </a:cxn>
                <a:cxn ang="0">
                  <a:pos x="33" y="41"/>
                </a:cxn>
                <a:cxn ang="0">
                  <a:pos x="34" y="48"/>
                </a:cxn>
                <a:cxn ang="0">
                  <a:pos x="38" y="53"/>
                </a:cxn>
                <a:cxn ang="0">
                  <a:pos x="46" y="58"/>
                </a:cxn>
                <a:cxn ang="0">
                  <a:pos x="58" y="63"/>
                </a:cxn>
                <a:cxn ang="0">
                  <a:pos x="73" y="70"/>
                </a:cxn>
                <a:cxn ang="0">
                  <a:pos x="85" y="79"/>
                </a:cxn>
                <a:cxn ang="0">
                  <a:pos x="92" y="91"/>
                </a:cxn>
                <a:cxn ang="0">
                  <a:pos x="95" y="106"/>
                </a:cxn>
              </a:cxnLst>
              <a:rect l="0" t="0" r="r" b="b"/>
              <a:pathLst>
                <a:path w="95" h="151">
                  <a:moveTo>
                    <a:pt x="95" y="106"/>
                  </a:moveTo>
                  <a:cubicBezTo>
                    <a:pt x="95" y="112"/>
                    <a:pt x="94" y="118"/>
                    <a:pt x="91" y="123"/>
                  </a:cubicBezTo>
                  <a:cubicBezTo>
                    <a:pt x="89" y="129"/>
                    <a:pt x="85" y="134"/>
                    <a:pt x="81" y="138"/>
                  </a:cubicBezTo>
                  <a:cubicBezTo>
                    <a:pt x="76" y="142"/>
                    <a:pt x="70" y="145"/>
                    <a:pt x="63" y="147"/>
                  </a:cubicBezTo>
                  <a:cubicBezTo>
                    <a:pt x="56" y="150"/>
                    <a:pt x="47" y="151"/>
                    <a:pt x="38" y="151"/>
                  </a:cubicBezTo>
                  <a:cubicBezTo>
                    <a:pt x="35" y="151"/>
                    <a:pt x="32" y="150"/>
                    <a:pt x="29" y="150"/>
                  </a:cubicBezTo>
                  <a:cubicBezTo>
                    <a:pt x="25" y="150"/>
                    <a:pt x="22" y="149"/>
                    <a:pt x="19" y="148"/>
                  </a:cubicBezTo>
                  <a:cubicBezTo>
                    <a:pt x="15" y="148"/>
                    <a:pt x="12" y="147"/>
                    <a:pt x="9" y="146"/>
                  </a:cubicBezTo>
                  <a:cubicBezTo>
                    <a:pt x="5" y="145"/>
                    <a:pt x="3" y="144"/>
                    <a:pt x="0" y="143"/>
                  </a:cubicBezTo>
                  <a:cubicBezTo>
                    <a:pt x="0" y="112"/>
                    <a:pt x="0" y="112"/>
                    <a:pt x="0" y="112"/>
                  </a:cubicBezTo>
                  <a:cubicBezTo>
                    <a:pt x="3" y="114"/>
                    <a:pt x="6" y="116"/>
                    <a:pt x="10" y="118"/>
                  </a:cubicBezTo>
                  <a:cubicBezTo>
                    <a:pt x="13" y="119"/>
                    <a:pt x="17" y="121"/>
                    <a:pt x="20" y="122"/>
                  </a:cubicBezTo>
                  <a:cubicBezTo>
                    <a:pt x="23" y="123"/>
                    <a:pt x="27" y="124"/>
                    <a:pt x="30" y="124"/>
                  </a:cubicBezTo>
                  <a:cubicBezTo>
                    <a:pt x="33" y="125"/>
                    <a:pt x="36" y="125"/>
                    <a:pt x="39" y="125"/>
                  </a:cubicBezTo>
                  <a:cubicBezTo>
                    <a:pt x="47" y="125"/>
                    <a:pt x="53" y="124"/>
                    <a:pt x="57" y="121"/>
                  </a:cubicBezTo>
                  <a:cubicBezTo>
                    <a:pt x="61" y="118"/>
                    <a:pt x="62" y="115"/>
                    <a:pt x="62" y="110"/>
                  </a:cubicBezTo>
                  <a:cubicBezTo>
                    <a:pt x="62" y="107"/>
                    <a:pt x="62" y="105"/>
                    <a:pt x="61" y="103"/>
                  </a:cubicBezTo>
                  <a:cubicBezTo>
                    <a:pt x="61" y="102"/>
                    <a:pt x="59" y="100"/>
                    <a:pt x="57" y="98"/>
                  </a:cubicBezTo>
                  <a:cubicBezTo>
                    <a:pt x="55" y="96"/>
                    <a:pt x="52" y="95"/>
                    <a:pt x="49" y="93"/>
                  </a:cubicBezTo>
                  <a:cubicBezTo>
                    <a:pt x="45" y="91"/>
                    <a:pt x="40" y="89"/>
                    <a:pt x="34" y="86"/>
                  </a:cubicBezTo>
                  <a:cubicBezTo>
                    <a:pt x="29" y="84"/>
                    <a:pt x="24" y="82"/>
                    <a:pt x="20" y="79"/>
                  </a:cubicBezTo>
                  <a:cubicBezTo>
                    <a:pt x="16" y="77"/>
                    <a:pt x="12" y="74"/>
                    <a:pt x="9" y="70"/>
                  </a:cubicBezTo>
                  <a:cubicBezTo>
                    <a:pt x="6" y="67"/>
                    <a:pt x="4" y="63"/>
                    <a:pt x="3" y="59"/>
                  </a:cubicBezTo>
                  <a:cubicBezTo>
                    <a:pt x="1" y="55"/>
                    <a:pt x="0" y="50"/>
                    <a:pt x="0" y="44"/>
                  </a:cubicBezTo>
                  <a:cubicBezTo>
                    <a:pt x="0" y="37"/>
                    <a:pt x="1" y="32"/>
                    <a:pt x="4" y="26"/>
                  </a:cubicBezTo>
                  <a:cubicBezTo>
                    <a:pt x="7" y="21"/>
                    <a:pt x="10" y="16"/>
                    <a:pt x="15" y="12"/>
                  </a:cubicBezTo>
                  <a:cubicBezTo>
                    <a:pt x="20" y="9"/>
                    <a:pt x="26" y="5"/>
                    <a:pt x="32" y="3"/>
                  </a:cubicBezTo>
                  <a:cubicBezTo>
                    <a:pt x="39" y="1"/>
                    <a:pt x="47" y="0"/>
                    <a:pt x="55" y="0"/>
                  </a:cubicBezTo>
                  <a:cubicBezTo>
                    <a:pt x="58" y="0"/>
                    <a:pt x="61" y="0"/>
                    <a:pt x="64" y="0"/>
                  </a:cubicBezTo>
                  <a:cubicBezTo>
                    <a:pt x="67" y="1"/>
                    <a:pt x="70" y="1"/>
                    <a:pt x="73" y="2"/>
                  </a:cubicBezTo>
                  <a:cubicBezTo>
                    <a:pt x="76" y="2"/>
                    <a:pt x="79" y="3"/>
                    <a:pt x="81" y="4"/>
                  </a:cubicBezTo>
                  <a:cubicBezTo>
                    <a:pt x="84" y="4"/>
                    <a:pt x="86" y="5"/>
                    <a:pt x="87" y="6"/>
                  </a:cubicBezTo>
                  <a:cubicBezTo>
                    <a:pt x="87" y="35"/>
                    <a:pt x="87" y="35"/>
                    <a:pt x="87" y="35"/>
                  </a:cubicBezTo>
                  <a:cubicBezTo>
                    <a:pt x="85" y="34"/>
                    <a:pt x="83" y="32"/>
                    <a:pt x="80" y="31"/>
                  </a:cubicBezTo>
                  <a:cubicBezTo>
                    <a:pt x="77" y="30"/>
                    <a:pt x="75" y="29"/>
                    <a:pt x="72" y="28"/>
                  </a:cubicBezTo>
                  <a:cubicBezTo>
                    <a:pt x="69" y="27"/>
                    <a:pt x="66" y="26"/>
                    <a:pt x="63" y="26"/>
                  </a:cubicBezTo>
                  <a:cubicBezTo>
                    <a:pt x="60" y="26"/>
                    <a:pt x="57" y="25"/>
                    <a:pt x="54" y="25"/>
                  </a:cubicBezTo>
                  <a:cubicBezTo>
                    <a:pt x="48" y="25"/>
                    <a:pt x="42" y="27"/>
                    <a:pt x="39" y="30"/>
                  </a:cubicBezTo>
                  <a:cubicBezTo>
                    <a:pt x="35" y="33"/>
                    <a:pt x="33" y="36"/>
                    <a:pt x="33" y="41"/>
                  </a:cubicBezTo>
                  <a:cubicBezTo>
                    <a:pt x="33" y="44"/>
                    <a:pt x="33" y="46"/>
                    <a:pt x="34" y="48"/>
                  </a:cubicBezTo>
                  <a:cubicBezTo>
                    <a:pt x="35" y="50"/>
                    <a:pt x="36" y="52"/>
                    <a:pt x="38" y="53"/>
                  </a:cubicBezTo>
                  <a:cubicBezTo>
                    <a:pt x="40" y="55"/>
                    <a:pt x="43" y="57"/>
                    <a:pt x="46" y="58"/>
                  </a:cubicBezTo>
                  <a:cubicBezTo>
                    <a:pt x="49" y="60"/>
                    <a:pt x="53" y="62"/>
                    <a:pt x="58" y="63"/>
                  </a:cubicBezTo>
                  <a:cubicBezTo>
                    <a:pt x="64" y="66"/>
                    <a:pt x="69" y="68"/>
                    <a:pt x="73" y="70"/>
                  </a:cubicBezTo>
                  <a:cubicBezTo>
                    <a:pt x="78" y="73"/>
                    <a:pt x="81" y="76"/>
                    <a:pt x="85" y="79"/>
                  </a:cubicBezTo>
                  <a:cubicBezTo>
                    <a:pt x="88" y="83"/>
                    <a:pt x="91" y="86"/>
                    <a:pt x="92" y="91"/>
                  </a:cubicBezTo>
                  <a:cubicBezTo>
                    <a:pt x="94" y="95"/>
                    <a:pt x="95" y="100"/>
                    <a:pt x="95" y="106"/>
                  </a:cubicBez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grpSp>
      <p:grpSp>
        <p:nvGrpSpPr>
          <p:cNvPr id="540" name="Group 539">
            <a:extLst>
              <a:ext uri="{FF2B5EF4-FFF2-40B4-BE49-F238E27FC236}">
                <a16:creationId xmlns:a16="http://schemas.microsoft.com/office/drawing/2014/main" id="{9ED9DB66-5225-41C1-845E-7FB5F2508C61}"/>
              </a:ext>
            </a:extLst>
          </p:cNvPr>
          <p:cNvGrpSpPr/>
          <p:nvPr/>
        </p:nvGrpSpPr>
        <p:grpSpPr bwMode="black">
          <a:xfrm>
            <a:off x="8486722" y="3244100"/>
            <a:ext cx="598402" cy="272256"/>
            <a:chOff x="8669045" y="5484723"/>
            <a:chExt cx="612897" cy="288514"/>
          </a:xfrm>
          <a:solidFill>
            <a:srgbClr val="FFFFFF"/>
          </a:solidFill>
          <a:effectLst/>
        </p:grpSpPr>
        <p:sp>
          <p:nvSpPr>
            <p:cNvPr id="541" name="Freeform 16">
              <a:extLst>
                <a:ext uri="{FF2B5EF4-FFF2-40B4-BE49-F238E27FC236}">
                  <a16:creationId xmlns:a16="http://schemas.microsoft.com/office/drawing/2014/main" id="{4FD71389-583B-45C6-92CE-BF651944EAD3}"/>
                </a:ext>
              </a:extLst>
            </p:cNvPr>
            <p:cNvSpPr>
              <a:spLocks noEditPoints="1"/>
            </p:cNvSpPr>
            <p:nvPr/>
          </p:nvSpPr>
          <p:spPr bwMode="black">
            <a:xfrm>
              <a:off x="8669045" y="5484723"/>
              <a:ext cx="293712" cy="288514"/>
            </a:xfrm>
            <a:custGeom>
              <a:avLst/>
              <a:gdLst/>
              <a:ahLst/>
              <a:cxnLst>
                <a:cxn ang="0">
                  <a:pos x="28" y="81"/>
                </a:cxn>
                <a:cxn ang="0">
                  <a:pos x="41" y="69"/>
                </a:cxn>
                <a:cxn ang="0">
                  <a:pos x="56" y="84"/>
                </a:cxn>
                <a:cxn ang="0">
                  <a:pos x="45" y="187"/>
                </a:cxn>
                <a:cxn ang="0">
                  <a:pos x="72" y="165"/>
                </a:cxn>
                <a:cxn ang="0">
                  <a:pos x="62" y="185"/>
                </a:cxn>
                <a:cxn ang="0">
                  <a:pos x="44" y="215"/>
                </a:cxn>
                <a:cxn ang="0">
                  <a:pos x="34" y="194"/>
                </a:cxn>
                <a:cxn ang="0">
                  <a:pos x="28" y="88"/>
                </a:cxn>
                <a:cxn ang="0">
                  <a:pos x="0" y="78"/>
                </a:cxn>
                <a:cxn ang="0">
                  <a:pos x="43" y="21"/>
                </a:cxn>
                <a:cxn ang="0">
                  <a:pos x="54" y="41"/>
                </a:cxn>
                <a:cxn ang="0">
                  <a:pos x="44" y="48"/>
                </a:cxn>
                <a:cxn ang="0">
                  <a:pos x="34" y="24"/>
                </a:cxn>
                <a:cxn ang="0">
                  <a:pos x="25" y="6"/>
                </a:cxn>
                <a:cxn ang="0">
                  <a:pos x="135" y="10"/>
                </a:cxn>
                <a:cxn ang="0">
                  <a:pos x="110" y="33"/>
                </a:cxn>
                <a:cxn ang="0">
                  <a:pos x="142" y="22"/>
                </a:cxn>
                <a:cxn ang="0">
                  <a:pos x="157" y="36"/>
                </a:cxn>
                <a:cxn ang="0">
                  <a:pos x="147" y="212"/>
                </a:cxn>
                <a:cxn ang="0">
                  <a:pos x="135" y="232"/>
                </a:cxn>
                <a:cxn ang="0">
                  <a:pos x="126" y="230"/>
                </a:cxn>
                <a:cxn ang="0">
                  <a:pos x="117" y="221"/>
                </a:cxn>
                <a:cxn ang="0">
                  <a:pos x="102" y="211"/>
                </a:cxn>
                <a:cxn ang="0">
                  <a:pos x="133" y="214"/>
                </a:cxn>
                <a:cxn ang="0">
                  <a:pos x="136" y="155"/>
                </a:cxn>
                <a:cxn ang="0">
                  <a:pos x="95" y="203"/>
                </a:cxn>
                <a:cxn ang="0">
                  <a:pos x="57" y="222"/>
                </a:cxn>
                <a:cxn ang="0">
                  <a:pos x="108" y="176"/>
                </a:cxn>
                <a:cxn ang="0">
                  <a:pos x="93" y="150"/>
                </a:cxn>
                <a:cxn ang="0">
                  <a:pos x="65" y="140"/>
                </a:cxn>
                <a:cxn ang="0">
                  <a:pos x="86" y="25"/>
                </a:cxn>
                <a:cxn ang="0">
                  <a:pos x="105" y="33"/>
                </a:cxn>
                <a:cxn ang="0">
                  <a:pos x="111" y="0"/>
                </a:cxn>
                <a:cxn ang="0">
                  <a:pos x="136" y="67"/>
                </a:cxn>
                <a:cxn ang="0">
                  <a:pos x="98" y="40"/>
                </a:cxn>
                <a:cxn ang="0">
                  <a:pos x="98" y="105"/>
                </a:cxn>
                <a:cxn ang="0">
                  <a:pos x="136" y="75"/>
                </a:cxn>
                <a:cxn ang="0">
                  <a:pos x="98" y="105"/>
                </a:cxn>
                <a:cxn ang="0">
                  <a:pos x="136" y="142"/>
                </a:cxn>
                <a:cxn ang="0">
                  <a:pos x="98" y="112"/>
                </a:cxn>
                <a:cxn ang="0">
                  <a:pos x="152" y="63"/>
                </a:cxn>
                <a:cxn ang="0">
                  <a:pos x="199" y="66"/>
                </a:cxn>
                <a:cxn ang="0">
                  <a:pos x="198" y="2"/>
                </a:cxn>
                <a:cxn ang="0">
                  <a:pos x="225" y="11"/>
                </a:cxn>
                <a:cxn ang="0">
                  <a:pos x="211" y="18"/>
                </a:cxn>
                <a:cxn ang="0">
                  <a:pos x="212" y="66"/>
                </a:cxn>
                <a:cxn ang="0">
                  <a:pos x="237" y="67"/>
                </a:cxn>
                <a:cxn ang="0">
                  <a:pos x="236" y="74"/>
                </a:cxn>
                <a:cxn ang="0">
                  <a:pos x="211" y="211"/>
                </a:cxn>
                <a:cxn ang="0">
                  <a:pos x="199" y="231"/>
                </a:cxn>
                <a:cxn ang="0">
                  <a:pos x="190" y="229"/>
                </a:cxn>
                <a:cxn ang="0">
                  <a:pos x="179" y="219"/>
                </a:cxn>
                <a:cxn ang="0">
                  <a:pos x="163" y="210"/>
                </a:cxn>
                <a:cxn ang="0">
                  <a:pos x="197" y="213"/>
                </a:cxn>
                <a:cxn ang="0">
                  <a:pos x="199" y="74"/>
                </a:cxn>
                <a:cxn ang="0">
                  <a:pos x="157" y="75"/>
                </a:cxn>
                <a:cxn ang="0">
                  <a:pos x="163" y="101"/>
                </a:cxn>
                <a:cxn ang="0">
                  <a:pos x="184" y="139"/>
                </a:cxn>
                <a:cxn ang="0">
                  <a:pos x="185" y="156"/>
                </a:cxn>
                <a:cxn ang="0">
                  <a:pos x="176" y="158"/>
                </a:cxn>
                <a:cxn ang="0">
                  <a:pos x="170" y="125"/>
                </a:cxn>
                <a:cxn ang="0">
                  <a:pos x="163" y="101"/>
                </a:cxn>
              </a:cxnLst>
              <a:rect l="0" t="0" r="r" b="b"/>
              <a:pathLst>
                <a:path w="239" h="235">
                  <a:moveTo>
                    <a:pt x="0" y="78"/>
                  </a:moveTo>
                  <a:cubicBezTo>
                    <a:pt x="7" y="80"/>
                    <a:pt x="16" y="81"/>
                    <a:pt x="28" y="81"/>
                  </a:cubicBezTo>
                  <a:cubicBezTo>
                    <a:pt x="32" y="81"/>
                    <a:pt x="32" y="81"/>
                    <a:pt x="32" y="81"/>
                  </a:cubicBezTo>
                  <a:cubicBezTo>
                    <a:pt x="41" y="69"/>
                    <a:pt x="41" y="69"/>
                    <a:pt x="41" y="69"/>
                  </a:cubicBezTo>
                  <a:cubicBezTo>
                    <a:pt x="47" y="73"/>
                    <a:pt x="51" y="77"/>
                    <a:pt x="54" y="80"/>
                  </a:cubicBezTo>
                  <a:cubicBezTo>
                    <a:pt x="55" y="82"/>
                    <a:pt x="56" y="83"/>
                    <a:pt x="56" y="84"/>
                  </a:cubicBezTo>
                  <a:cubicBezTo>
                    <a:pt x="56" y="85"/>
                    <a:pt x="52" y="88"/>
                    <a:pt x="45" y="92"/>
                  </a:cubicBezTo>
                  <a:cubicBezTo>
                    <a:pt x="45" y="187"/>
                    <a:pt x="45" y="187"/>
                    <a:pt x="45" y="187"/>
                  </a:cubicBezTo>
                  <a:cubicBezTo>
                    <a:pt x="48" y="185"/>
                    <a:pt x="50" y="184"/>
                    <a:pt x="53" y="182"/>
                  </a:cubicBezTo>
                  <a:cubicBezTo>
                    <a:pt x="61" y="175"/>
                    <a:pt x="67" y="170"/>
                    <a:pt x="72" y="165"/>
                  </a:cubicBezTo>
                  <a:cubicBezTo>
                    <a:pt x="74" y="169"/>
                    <a:pt x="74" y="169"/>
                    <a:pt x="74" y="169"/>
                  </a:cubicBezTo>
                  <a:cubicBezTo>
                    <a:pt x="70" y="174"/>
                    <a:pt x="66" y="180"/>
                    <a:pt x="62" y="185"/>
                  </a:cubicBezTo>
                  <a:cubicBezTo>
                    <a:pt x="57" y="192"/>
                    <a:pt x="53" y="198"/>
                    <a:pt x="47" y="203"/>
                  </a:cubicBezTo>
                  <a:cubicBezTo>
                    <a:pt x="47" y="211"/>
                    <a:pt x="46" y="215"/>
                    <a:pt x="44" y="215"/>
                  </a:cubicBezTo>
                  <a:cubicBezTo>
                    <a:pt x="43" y="215"/>
                    <a:pt x="38" y="209"/>
                    <a:pt x="29" y="197"/>
                  </a:cubicBezTo>
                  <a:cubicBezTo>
                    <a:pt x="31" y="196"/>
                    <a:pt x="33" y="195"/>
                    <a:pt x="34" y="194"/>
                  </a:cubicBezTo>
                  <a:cubicBezTo>
                    <a:pt x="34" y="88"/>
                    <a:pt x="34" y="88"/>
                    <a:pt x="34" y="88"/>
                  </a:cubicBezTo>
                  <a:cubicBezTo>
                    <a:pt x="28" y="88"/>
                    <a:pt x="28" y="88"/>
                    <a:pt x="28" y="88"/>
                  </a:cubicBezTo>
                  <a:cubicBezTo>
                    <a:pt x="15" y="88"/>
                    <a:pt x="7" y="88"/>
                    <a:pt x="4" y="89"/>
                  </a:cubicBezTo>
                  <a:lnTo>
                    <a:pt x="0" y="78"/>
                  </a:lnTo>
                  <a:close/>
                  <a:moveTo>
                    <a:pt x="25" y="6"/>
                  </a:moveTo>
                  <a:cubicBezTo>
                    <a:pt x="33" y="10"/>
                    <a:pt x="39" y="15"/>
                    <a:pt x="43" y="21"/>
                  </a:cubicBezTo>
                  <a:cubicBezTo>
                    <a:pt x="47" y="25"/>
                    <a:pt x="50" y="29"/>
                    <a:pt x="52" y="32"/>
                  </a:cubicBezTo>
                  <a:cubicBezTo>
                    <a:pt x="53" y="35"/>
                    <a:pt x="54" y="38"/>
                    <a:pt x="54" y="41"/>
                  </a:cubicBezTo>
                  <a:cubicBezTo>
                    <a:pt x="54" y="47"/>
                    <a:pt x="52" y="49"/>
                    <a:pt x="47" y="49"/>
                  </a:cubicBezTo>
                  <a:cubicBezTo>
                    <a:pt x="46" y="49"/>
                    <a:pt x="45" y="49"/>
                    <a:pt x="44" y="48"/>
                  </a:cubicBezTo>
                  <a:cubicBezTo>
                    <a:pt x="44" y="47"/>
                    <a:pt x="43" y="45"/>
                    <a:pt x="42" y="42"/>
                  </a:cubicBezTo>
                  <a:cubicBezTo>
                    <a:pt x="39" y="35"/>
                    <a:pt x="37" y="29"/>
                    <a:pt x="34" y="24"/>
                  </a:cubicBezTo>
                  <a:cubicBezTo>
                    <a:pt x="31" y="20"/>
                    <a:pt x="27" y="15"/>
                    <a:pt x="22" y="10"/>
                  </a:cubicBezTo>
                  <a:lnTo>
                    <a:pt x="25" y="6"/>
                  </a:lnTo>
                  <a:close/>
                  <a:moveTo>
                    <a:pt x="111" y="0"/>
                  </a:moveTo>
                  <a:cubicBezTo>
                    <a:pt x="127" y="4"/>
                    <a:pt x="135" y="7"/>
                    <a:pt x="135" y="10"/>
                  </a:cubicBezTo>
                  <a:cubicBezTo>
                    <a:pt x="135" y="12"/>
                    <a:pt x="130" y="13"/>
                    <a:pt x="122" y="13"/>
                  </a:cubicBezTo>
                  <a:cubicBezTo>
                    <a:pt x="119" y="20"/>
                    <a:pt x="115" y="27"/>
                    <a:pt x="110" y="33"/>
                  </a:cubicBezTo>
                  <a:cubicBezTo>
                    <a:pt x="134" y="33"/>
                    <a:pt x="134" y="33"/>
                    <a:pt x="134" y="33"/>
                  </a:cubicBezTo>
                  <a:cubicBezTo>
                    <a:pt x="142" y="22"/>
                    <a:pt x="142" y="22"/>
                    <a:pt x="142" y="22"/>
                  </a:cubicBezTo>
                  <a:cubicBezTo>
                    <a:pt x="148" y="25"/>
                    <a:pt x="153" y="29"/>
                    <a:pt x="155" y="32"/>
                  </a:cubicBezTo>
                  <a:cubicBezTo>
                    <a:pt x="157" y="34"/>
                    <a:pt x="157" y="35"/>
                    <a:pt x="157" y="36"/>
                  </a:cubicBezTo>
                  <a:cubicBezTo>
                    <a:pt x="157" y="37"/>
                    <a:pt x="154" y="40"/>
                    <a:pt x="147" y="44"/>
                  </a:cubicBezTo>
                  <a:cubicBezTo>
                    <a:pt x="147" y="212"/>
                    <a:pt x="147" y="212"/>
                    <a:pt x="147" y="212"/>
                  </a:cubicBezTo>
                  <a:cubicBezTo>
                    <a:pt x="147" y="218"/>
                    <a:pt x="146" y="222"/>
                    <a:pt x="143" y="225"/>
                  </a:cubicBezTo>
                  <a:cubicBezTo>
                    <a:pt x="141" y="228"/>
                    <a:pt x="139" y="230"/>
                    <a:pt x="135" y="232"/>
                  </a:cubicBezTo>
                  <a:cubicBezTo>
                    <a:pt x="132" y="234"/>
                    <a:pt x="129" y="235"/>
                    <a:pt x="127" y="235"/>
                  </a:cubicBezTo>
                  <a:cubicBezTo>
                    <a:pt x="126" y="230"/>
                    <a:pt x="126" y="230"/>
                    <a:pt x="126" y="230"/>
                  </a:cubicBezTo>
                  <a:cubicBezTo>
                    <a:pt x="126" y="228"/>
                    <a:pt x="125" y="227"/>
                    <a:pt x="125" y="226"/>
                  </a:cubicBezTo>
                  <a:cubicBezTo>
                    <a:pt x="123" y="224"/>
                    <a:pt x="120" y="222"/>
                    <a:pt x="117" y="221"/>
                  </a:cubicBezTo>
                  <a:cubicBezTo>
                    <a:pt x="113" y="219"/>
                    <a:pt x="108" y="218"/>
                    <a:pt x="102" y="217"/>
                  </a:cubicBezTo>
                  <a:cubicBezTo>
                    <a:pt x="102" y="211"/>
                    <a:pt x="102" y="211"/>
                    <a:pt x="102" y="211"/>
                  </a:cubicBezTo>
                  <a:cubicBezTo>
                    <a:pt x="111" y="214"/>
                    <a:pt x="118" y="215"/>
                    <a:pt x="125" y="215"/>
                  </a:cubicBezTo>
                  <a:cubicBezTo>
                    <a:pt x="129" y="215"/>
                    <a:pt x="132" y="215"/>
                    <a:pt x="133" y="214"/>
                  </a:cubicBezTo>
                  <a:cubicBezTo>
                    <a:pt x="135" y="213"/>
                    <a:pt x="136" y="210"/>
                    <a:pt x="136" y="206"/>
                  </a:cubicBezTo>
                  <a:cubicBezTo>
                    <a:pt x="136" y="155"/>
                    <a:pt x="136" y="155"/>
                    <a:pt x="136" y="155"/>
                  </a:cubicBezTo>
                  <a:cubicBezTo>
                    <a:pt x="131" y="163"/>
                    <a:pt x="126" y="171"/>
                    <a:pt x="121" y="177"/>
                  </a:cubicBezTo>
                  <a:cubicBezTo>
                    <a:pt x="113" y="186"/>
                    <a:pt x="104" y="195"/>
                    <a:pt x="95" y="203"/>
                  </a:cubicBezTo>
                  <a:cubicBezTo>
                    <a:pt x="86" y="210"/>
                    <a:pt x="74" y="218"/>
                    <a:pt x="60" y="226"/>
                  </a:cubicBezTo>
                  <a:cubicBezTo>
                    <a:pt x="57" y="222"/>
                    <a:pt x="57" y="222"/>
                    <a:pt x="57" y="222"/>
                  </a:cubicBezTo>
                  <a:cubicBezTo>
                    <a:pt x="70" y="213"/>
                    <a:pt x="80" y="205"/>
                    <a:pt x="88" y="197"/>
                  </a:cubicBezTo>
                  <a:cubicBezTo>
                    <a:pt x="95" y="191"/>
                    <a:pt x="102" y="184"/>
                    <a:pt x="108" y="176"/>
                  </a:cubicBezTo>
                  <a:cubicBezTo>
                    <a:pt x="114" y="168"/>
                    <a:pt x="120" y="160"/>
                    <a:pt x="125" y="150"/>
                  </a:cubicBezTo>
                  <a:cubicBezTo>
                    <a:pt x="93" y="150"/>
                    <a:pt x="93" y="150"/>
                    <a:pt x="93" y="150"/>
                  </a:cubicBezTo>
                  <a:cubicBezTo>
                    <a:pt x="80" y="150"/>
                    <a:pt x="72" y="150"/>
                    <a:pt x="69" y="151"/>
                  </a:cubicBezTo>
                  <a:cubicBezTo>
                    <a:pt x="65" y="140"/>
                    <a:pt x="65" y="140"/>
                    <a:pt x="65" y="140"/>
                  </a:cubicBezTo>
                  <a:cubicBezTo>
                    <a:pt x="70" y="142"/>
                    <a:pt x="77" y="142"/>
                    <a:pt x="86" y="142"/>
                  </a:cubicBezTo>
                  <a:cubicBezTo>
                    <a:pt x="86" y="25"/>
                    <a:pt x="86" y="25"/>
                    <a:pt x="86" y="25"/>
                  </a:cubicBezTo>
                  <a:cubicBezTo>
                    <a:pt x="101" y="33"/>
                    <a:pt x="101" y="33"/>
                    <a:pt x="101" y="33"/>
                  </a:cubicBezTo>
                  <a:cubicBezTo>
                    <a:pt x="105" y="33"/>
                    <a:pt x="105" y="33"/>
                    <a:pt x="105" y="33"/>
                  </a:cubicBezTo>
                  <a:cubicBezTo>
                    <a:pt x="107" y="28"/>
                    <a:pt x="108" y="23"/>
                    <a:pt x="109" y="19"/>
                  </a:cubicBezTo>
                  <a:cubicBezTo>
                    <a:pt x="110" y="14"/>
                    <a:pt x="111" y="8"/>
                    <a:pt x="111" y="0"/>
                  </a:cubicBezTo>
                  <a:close/>
                  <a:moveTo>
                    <a:pt x="98" y="67"/>
                  </a:moveTo>
                  <a:cubicBezTo>
                    <a:pt x="136" y="67"/>
                    <a:pt x="136" y="67"/>
                    <a:pt x="136" y="67"/>
                  </a:cubicBezTo>
                  <a:cubicBezTo>
                    <a:pt x="136" y="40"/>
                    <a:pt x="136" y="40"/>
                    <a:pt x="136" y="40"/>
                  </a:cubicBezTo>
                  <a:cubicBezTo>
                    <a:pt x="98" y="40"/>
                    <a:pt x="98" y="40"/>
                    <a:pt x="98" y="40"/>
                  </a:cubicBezTo>
                  <a:lnTo>
                    <a:pt x="98" y="67"/>
                  </a:lnTo>
                  <a:close/>
                  <a:moveTo>
                    <a:pt x="98" y="105"/>
                  </a:moveTo>
                  <a:cubicBezTo>
                    <a:pt x="136" y="105"/>
                    <a:pt x="136" y="105"/>
                    <a:pt x="136" y="105"/>
                  </a:cubicBezTo>
                  <a:cubicBezTo>
                    <a:pt x="136" y="75"/>
                    <a:pt x="136" y="75"/>
                    <a:pt x="136" y="75"/>
                  </a:cubicBezTo>
                  <a:cubicBezTo>
                    <a:pt x="98" y="75"/>
                    <a:pt x="98" y="75"/>
                    <a:pt x="98" y="75"/>
                  </a:cubicBezTo>
                  <a:lnTo>
                    <a:pt x="98" y="105"/>
                  </a:lnTo>
                  <a:close/>
                  <a:moveTo>
                    <a:pt x="98" y="142"/>
                  </a:moveTo>
                  <a:cubicBezTo>
                    <a:pt x="136" y="142"/>
                    <a:pt x="136" y="142"/>
                    <a:pt x="136" y="142"/>
                  </a:cubicBezTo>
                  <a:cubicBezTo>
                    <a:pt x="136" y="112"/>
                    <a:pt x="136" y="112"/>
                    <a:pt x="136" y="112"/>
                  </a:cubicBezTo>
                  <a:cubicBezTo>
                    <a:pt x="98" y="112"/>
                    <a:pt x="98" y="112"/>
                    <a:pt x="98" y="112"/>
                  </a:cubicBezTo>
                  <a:lnTo>
                    <a:pt x="98" y="142"/>
                  </a:lnTo>
                  <a:close/>
                  <a:moveTo>
                    <a:pt x="152" y="63"/>
                  </a:moveTo>
                  <a:cubicBezTo>
                    <a:pt x="159" y="65"/>
                    <a:pt x="169" y="66"/>
                    <a:pt x="182" y="66"/>
                  </a:cubicBezTo>
                  <a:cubicBezTo>
                    <a:pt x="199" y="66"/>
                    <a:pt x="199" y="66"/>
                    <a:pt x="199" y="66"/>
                  </a:cubicBezTo>
                  <a:cubicBezTo>
                    <a:pt x="199" y="23"/>
                    <a:pt x="199" y="23"/>
                    <a:pt x="199" y="23"/>
                  </a:cubicBezTo>
                  <a:cubicBezTo>
                    <a:pt x="199" y="13"/>
                    <a:pt x="198" y="6"/>
                    <a:pt x="198" y="2"/>
                  </a:cubicBezTo>
                  <a:cubicBezTo>
                    <a:pt x="207" y="3"/>
                    <a:pt x="215" y="6"/>
                    <a:pt x="223" y="9"/>
                  </a:cubicBezTo>
                  <a:cubicBezTo>
                    <a:pt x="224" y="10"/>
                    <a:pt x="225" y="10"/>
                    <a:pt x="225" y="11"/>
                  </a:cubicBezTo>
                  <a:cubicBezTo>
                    <a:pt x="225" y="13"/>
                    <a:pt x="224" y="14"/>
                    <a:pt x="222" y="15"/>
                  </a:cubicBezTo>
                  <a:cubicBezTo>
                    <a:pt x="218" y="16"/>
                    <a:pt x="215" y="17"/>
                    <a:pt x="211" y="18"/>
                  </a:cubicBezTo>
                  <a:cubicBezTo>
                    <a:pt x="211" y="66"/>
                    <a:pt x="211" y="66"/>
                    <a:pt x="211" y="66"/>
                  </a:cubicBezTo>
                  <a:cubicBezTo>
                    <a:pt x="212" y="66"/>
                    <a:pt x="212" y="66"/>
                    <a:pt x="212" y="66"/>
                  </a:cubicBezTo>
                  <a:cubicBezTo>
                    <a:pt x="222" y="55"/>
                    <a:pt x="222" y="55"/>
                    <a:pt x="222" y="55"/>
                  </a:cubicBezTo>
                  <a:cubicBezTo>
                    <a:pt x="228" y="59"/>
                    <a:pt x="233" y="63"/>
                    <a:pt x="237" y="67"/>
                  </a:cubicBezTo>
                  <a:cubicBezTo>
                    <a:pt x="239" y="68"/>
                    <a:pt x="239" y="68"/>
                    <a:pt x="239" y="69"/>
                  </a:cubicBezTo>
                  <a:cubicBezTo>
                    <a:pt x="239" y="72"/>
                    <a:pt x="238" y="74"/>
                    <a:pt x="236" y="74"/>
                  </a:cubicBezTo>
                  <a:cubicBezTo>
                    <a:pt x="211" y="74"/>
                    <a:pt x="211" y="74"/>
                    <a:pt x="211" y="74"/>
                  </a:cubicBezTo>
                  <a:cubicBezTo>
                    <a:pt x="211" y="211"/>
                    <a:pt x="211" y="211"/>
                    <a:pt x="211" y="211"/>
                  </a:cubicBezTo>
                  <a:cubicBezTo>
                    <a:pt x="211" y="217"/>
                    <a:pt x="210" y="221"/>
                    <a:pt x="207" y="224"/>
                  </a:cubicBezTo>
                  <a:cubicBezTo>
                    <a:pt x="205" y="227"/>
                    <a:pt x="203" y="229"/>
                    <a:pt x="199" y="231"/>
                  </a:cubicBezTo>
                  <a:cubicBezTo>
                    <a:pt x="196" y="233"/>
                    <a:pt x="193" y="234"/>
                    <a:pt x="191" y="234"/>
                  </a:cubicBezTo>
                  <a:cubicBezTo>
                    <a:pt x="190" y="229"/>
                    <a:pt x="190" y="229"/>
                    <a:pt x="190" y="229"/>
                  </a:cubicBezTo>
                  <a:cubicBezTo>
                    <a:pt x="190" y="227"/>
                    <a:pt x="189" y="226"/>
                    <a:pt x="188" y="225"/>
                  </a:cubicBezTo>
                  <a:cubicBezTo>
                    <a:pt x="187" y="223"/>
                    <a:pt x="184" y="221"/>
                    <a:pt x="179" y="219"/>
                  </a:cubicBezTo>
                  <a:cubicBezTo>
                    <a:pt x="175" y="218"/>
                    <a:pt x="169" y="217"/>
                    <a:pt x="163" y="216"/>
                  </a:cubicBezTo>
                  <a:cubicBezTo>
                    <a:pt x="163" y="210"/>
                    <a:pt x="163" y="210"/>
                    <a:pt x="163" y="210"/>
                  </a:cubicBezTo>
                  <a:cubicBezTo>
                    <a:pt x="172" y="213"/>
                    <a:pt x="181" y="214"/>
                    <a:pt x="189" y="214"/>
                  </a:cubicBezTo>
                  <a:cubicBezTo>
                    <a:pt x="193" y="214"/>
                    <a:pt x="195" y="214"/>
                    <a:pt x="197" y="213"/>
                  </a:cubicBezTo>
                  <a:cubicBezTo>
                    <a:pt x="198" y="212"/>
                    <a:pt x="199" y="209"/>
                    <a:pt x="199" y="205"/>
                  </a:cubicBezTo>
                  <a:cubicBezTo>
                    <a:pt x="199" y="74"/>
                    <a:pt x="199" y="74"/>
                    <a:pt x="199" y="74"/>
                  </a:cubicBezTo>
                  <a:cubicBezTo>
                    <a:pt x="182" y="74"/>
                    <a:pt x="182" y="74"/>
                    <a:pt x="182" y="74"/>
                  </a:cubicBezTo>
                  <a:cubicBezTo>
                    <a:pt x="170" y="74"/>
                    <a:pt x="162" y="74"/>
                    <a:pt x="157" y="75"/>
                  </a:cubicBezTo>
                  <a:lnTo>
                    <a:pt x="152" y="63"/>
                  </a:lnTo>
                  <a:close/>
                  <a:moveTo>
                    <a:pt x="163" y="101"/>
                  </a:moveTo>
                  <a:cubicBezTo>
                    <a:pt x="169" y="108"/>
                    <a:pt x="174" y="115"/>
                    <a:pt x="177" y="123"/>
                  </a:cubicBezTo>
                  <a:cubicBezTo>
                    <a:pt x="180" y="127"/>
                    <a:pt x="183" y="133"/>
                    <a:pt x="184" y="139"/>
                  </a:cubicBezTo>
                  <a:cubicBezTo>
                    <a:pt x="186" y="143"/>
                    <a:pt x="187" y="146"/>
                    <a:pt x="187" y="150"/>
                  </a:cubicBezTo>
                  <a:cubicBezTo>
                    <a:pt x="187" y="152"/>
                    <a:pt x="186" y="154"/>
                    <a:pt x="185" y="156"/>
                  </a:cubicBezTo>
                  <a:cubicBezTo>
                    <a:pt x="183" y="158"/>
                    <a:pt x="182" y="159"/>
                    <a:pt x="181" y="159"/>
                  </a:cubicBezTo>
                  <a:cubicBezTo>
                    <a:pt x="179" y="159"/>
                    <a:pt x="178" y="158"/>
                    <a:pt x="176" y="158"/>
                  </a:cubicBezTo>
                  <a:cubicBezTo>
                    <a:pt x="175" y="156"/>
                    <a:pt x="174" y="154"/>
                    <a:pt x="174" y="151"/>
                  </a:cubicBezTo>
                  <a:cubicBezTo>
                    <a:pt x="173" y="140"/>
                    <a:pt x="172" y="131"/>
                    <a:pt x="170" y="125"/>
                  </a:cubicBezTo>
                  <a:cubicBezTo>
                    <a:pt x="168" y="119"/>
                    <a:pt x="165" y="112"/>
                    <a:pt x="160" y="103"/>
                  </a:cubicBezTo>
                  <a:lnTo>
                    <a:pt x="163" y="101"/>
                  </a:ln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542" name="Freeform 17">
              <a:extLst>
                <a:ext uri="{FF2B5EF4-FFF2-40B4-BE49-F238E27FC236}">
                  <a16:creationId xmlns:a16="http://schemas.microsoft.com/office/drawing/2014/main" id="{A7CA4929-9661-43C5-82A3-9DAFE7DA662E}"/>
                </a:ext>
              </a:extLst>
            </p:cNvPr>
            <p:cNvSpPr>
              <a:spLocks noEditPoints="1"/>
            </p:cNvSpPr>
            <p:nvPr/>
          </p:nvSpPr>
          <p:spPr bwMode="black">
            <a:xfrm>
              <a:off x="8988230" y="5484723"/>
              <a:ext cx="293712" cy="288514"/>
            </a:xfrm>
            <a:custGeom>
              <a:avLst/>
              <a:gdLst/>
              <a:ahLst/>
              <a:cxnLst>
                <a:cxn ang="0">
                  <a:pos x="28" y="81"/>
                </a:cxn>
                <a:cxn ang="0">
                  <a:pos x="41" y="69"/>
                </a:cxn>
                <a:cxn ang="0">
                  <a:pos x="56" y="84"/>
                </a:cxn>
                <a:cxn ang="0">
                  <a:pos x="45" y="187"/>
                </a:cxn>
                <a:cxn ang="0">
                  <a:pos x="72" y="165"/>
                </a:cxn>
                <a:cxn ang="0">
                  <a:pos x="62" y="185"/>
                </a:cxn>
                <a:cxn ang="0">
                  <a:pos x="44" y="215"/>
                </a:cxn>
                <a:cxn ang="0">
                  <a:pos x="34" y="194"/>
                </a:cxn>
                <a:cxn ang="0">
                  <a:pos x="28" y="88"/>
                </a:cxn>
                <a:cxn ang="0">
                  <a:pos x="0" y="78"/>
                </a:cxn>
                <a:cxn ang="0">
                  <a:pos x="43" y="21"/>
                </a:cxn>
                <a:cxn ang="0">
                  <a:pos x="54" y="41"/>
                </a:cxn>
                <a:cxn ang="0">
                  <a:pos x="44" y="48"/>
                </a:cxn>
                <a:cxn ang="0">
                  <a:pos x="34" y="24"/>
                </a:cxn>
                <a:cxn ang="0">
                  <a:pos x="25" y="6"/>
                </a:cxn>
                <a:cxn ang="0">
                  <a:pos x="135" y="10"/>
                </a:cxn>
                <a:cxn ang="0">
                  <a:pos x="110" y="33"/>
                </a:cxn>
                <a:cxn ang="0">
                  <a:pos x="142" y="22"/>
                </a:cxn>
                <a:cxn ang="0">
                  <a:pos x="157" y="36"/>
                </a:cxn>
                <a:cxn ang="0">
                  <a:pos x="147" y="212"/>
                </a:cxn>
                <a:cxn ang="0">
                  <a:pos x="135" y="232"/>
                </a:cxn>
                <a:cxn ang="0">
                  <a:pos x="126" y="230"/>
                </a:cxn>
                <a:cxn ang="0">
                  <a:pos x="117" y="221"/>
                </a:cxn>
                <a:cxn ang="0">
                  <a:pos x="102" y="211"/>
                </a:cxn>
                <a:cxn ang="0">
                  <a:pos x="133" y="214"/>
                </a:cxn>
                <a:cxn ang="0">
                  <a:pos x="136" y="155"/>
                </a:cxn>
                <a:cxn ang="0">
                  <a:pos x="95" y="203"/>
                </a:cxn>
                <a:cxn ang="0">
                  <a:pos x="57" y="222"/>
                </a:cxn>
                <a:cxn ang="0">
                  <a:pos x="108" y="176"/>
                </a:cxn>
                <a:cxn ang="0">
                  <a:pos x="93" y="150"/>
                </a:cxn>
                <a:cxn ang="0">
                  <a:pos x="65" y="140"/>
                </a:cxn>
                <a:cxn ang="0">
                  <a:pos x="86" y="25"/>
                </a:cxn>
                <a:cxn ang="0">
                  <a:pos x="104" y="33"/>
                </a:cxn>
                <a:cxn ang="0">
                  <a:pos x="111" y="0"/>
                </a:cxn>
                <a:cxn ang="0">
                  <a:pos x="136" y="67"/>
                </a:cxn>
                <a:cxn ang="0">
                  <a:pos x="98" y="40"/>
                </a:cxn>
                <a:cxn ang="0">
                  <a:pos x="98" y="105"/>
                </a:cxn>
                <a:cxn ang="0">
                  <a:pos x="136" y="75"/>
                </a:cxn>
                <a:cxn ang="0">
                  <a:pos x="98" y="105"/>
                </a:cxn>
                <a:cxn ang="0">
                  <a:pos x="136" y="142"/>
                </a:cxn>
                <a:cxn ang="0">
                  <a:pos x="98" y="112"/>
                </a:cxn>
                <a:cxn ang="0">
                  <a:pos x="152" y="63"/>
                </a:cxn>
                <a:cxn ang="0">
                  <a:pos x="199" y="66"/>
                </a:cxn>
                <a:cxn ang="0">
                  <a:pos x="198" y="2"/>
                </a:cxn>
                <a:cxn ang="0">
                  <a:pos x="225" y="11"/>
                </a:cxn>
                <a:cxn ang="0">
                  <a:pos x="211" y="18"/>
                </a:cxn>
                <a:cxn ang="0">
                  <a:pos x="212" y="66"/>
                </a:cxn>
                <a:cxn ang="0">
                  <a:pos x="237" y="67"/>
                </a:cxn>
                <a:cxn ang="0">
                  <a:pos x="236" y="74"/>
                </a:cxn>
                <a:cxn ang="0">
                  <a:pos x="211" y="211"/>
                </a:cxn>
                <a:cxn ang="0">
                  <a:pos x="199" y="231"/>
                </a:cxn>
                <a:cxn ang="0">
                  <a:pos x="190" y="229"/>
                </a:cxn>
                <a:cxn ang="0">
                  <a:pos x="179" y="219"/>
                </a:cxn>
                <a:cxn ang="0">
                  <a:pos x="163" y="210"/>
                </a:cxn>
                <a:cxn ang="0">
                  <a:pos x="197" y="213"/>
                </a:cxn>
                <a:cxn ang="0">
                  <a:pos x="199" y="74"/>
                </a:cxn>
                <a:cxn ang="0">
                  <a:pos x="157" y="75"/>
                </a:cxn>
                <a:cxn ang="0">
                  <a:pos x="163" y="101"/>
                </a:cxn>
                <a:cxn ang="0">
                  <a:pos x="184" y="139"/>
                </a:cxn>
                <a:cxn ang="0">
                  <a:pos x="185" y="156"/>
                </a:cxn>
                <a:cxn ang="0">
                  <a:pos x="176" y="158"/>
                </a:cxn>
                <a:cxn ang="0">
                  <a:pos x="170" y="125"/>
                </a:cxn>
                <a:cxn ang="0">
                  <a:pos x="163" y="101"/>
                </a:cxn>
              </a:cxnLst>
              <a:rect l="0" t="0" r="r" b="b"/>
              <a:pathLst>
                <a:path w="239" h="235">
                  <a:moveTo>
                    <a:pt x="0" y="78"/>
                  </a:moveTo>
                  <a:cubicBezTo>
                    <a:pt x="6" y="80"/>
                    <a:pt x="16" y="81"/>
                    <a:pt x="28" y="81"/>
                  </a:cubicBezTo>
                  <a:cubicBezTo>
                    <a:pt x="32" y="81"/>
                    <a:pt x="32" y="81"/>
                    <a:pt x="32" y="81"/>
                  </a:cubicBezTo>
                  <a:cubicBezTo>
                    <a:pt x="41" y="69"/>
                    <a:pt x="41" y="69"/>
                    <a:pt x="41" y="69"/>
                  </a:cubicBezTo>
                  <a:cubicBezTo>
                    <a:pt x="47" y="73"/>
                    <a:pt x="51" y="77"/>
                    <a:pt x="54" y="80"/>
                  </a:cubicBezTo>
                  <a:cubicBezTo>
                    <a:pt x="55" y="82"/>
                    <a:pt x="56" y="83"/>
                    <a:pt x="56" y="84"/>
                  </a:cubicBezTo>
                  <a:cubicBezTo>
                    <a:pt x="56" y="85"/>
                    <a:pt x="52" y="88"/>
                    <a:pt x="45" y="92"/>
                  </a:cubicBezTo>
                  <a:cubicBezTo>
                    <a:pt x="45" y="187"/>
                    <a:pt x="45" y="187"/>
                    <a:pt x="45" y="187"/>
                  </a:cubicBezTo>
                  <a:cubicBezTo>
                    <a:pt x="48" y="185"/>
                    <a:pt x="50" y="184"/>
                    <a:pt x="52" y="182"/>
                  </a:cubicBezTo>
                  <a:cubicBezTo>
                    <a:pt x="61" y="175"/>
                    <a:pt x="67" y="170"/>
                    <a:pt x="72" y="165"/>
                  </a:cubicBezTo>
                  <a:cubicBezTo>
                    <a:pt x="74" y="169"/>
                    <a:pt x="74" y="169"/>
                    <a:pt x="74" y="169"/>
                  </a:cubicBezTo>
                  <a:cubicBezTo>
                    <a:pt x="70" y="174"/>
                    <a:pt x="66" y="180"/>
                    <a:pt x="62" y="185"/>
                  </a:cubicBezTo>
                  <a:cubicBezTo>
                    <a:pt x="57" y="192"/>
                    <a:pt x="52" y="198"/>
                    <a:pt x="47" y="203"/>
                  </a:cubicBezTo>
                  <a:cubicBezTo>
                    <a:pt x="47" y="211"/>
                    <a:pt x="46" y="215"/>
                    <a:pt x="44" y="215"/>
                  </a:cubicBezTo>
                  <a:cubicBezTo>
                    <a:pt x="43" y="215"/>
                    <a:pt x="38" y="209"/>
                    <a:pt x="29" y="197"/>
                  </a:cubicBezTo>
                  <a:cubicBezTo>
                    <a:pt x="31" y="196"/>
                    <a:pt x="33" y="195"/>
                    <a:pt x="34" y="194"/>
                  </a:cubicBezTo>
                  <a:cubicBezTo>
                    <a:pt x="34" y="88"/>
                    <a:pt x="34" y="88"/>
                    <a:pt x="34" y="88"/>
                  </a:cubicBezTo>
                  <a:cubicBezTo>
                    <a:pt x="28" y="88"/>
                    <a:pt x="28" y="88"/>
                    <a:pt x="28" y="88"/>
                  </a:cubicBezTo>
                  <a:cubicBezTo>
                    <a:pt x="15" y="88"/>
                    <a:pt x="7" y="88"/>
                    <a:pt x="4" y="89"/>
                  </a:cubicBezTo>
                  <a:lnTo>
                    <a:pt x="0" y="78"/>
                  </a:lnTo>
                  <a:close/>
                  <a:moveTo>
                    <a:pt x="25" y="6"/>
                  </a:moveTo>
                  <a:cubicBezTo>
                    <a:pt x="33" y="10"/>
                    <a:pt x="39" y="15"/>
                    <a:pt x="43" y="21"/>
                  </a:cubicBezTo>
                  <a:cubicBezTo>
                    <a:pt x="47" y="25"/>
                    <a:pt x="50" y="29"/>
                    <a:pt x="52" y="32"/>
                  </a:cubicBezTo>
                  <a:cubicBezTo>
                    <a:pt x="53" y="35"/>
                    <a:pt x="54" y="38"/>
                    <a:pt x="54" y="41"/>
                  </a:cubicBezTo>
                  <a:cubicBezTo>
                    <a:pt x="54" y="47"/>
                    <a:pt x="52" y="49"/>
                    <a:pt x="47" y="49"/>
                  </a:cubicBezTo>
                  <a:cubicBezTo>
                    <a:pt x="46" y="49"/>
                    <a:pt x="45" y="49"/>
                    <a:pt x="44" y="48"/>
                  </a:cubicBezTo>
                  <a:cubicBezTo>
                    <a:pt x="43" y="47"/>
                    <a:pt x="43" y="45"/>
                    <a:pt x="42" y="42"/>
                  </a:cubicBezTo>
                  <a:cubicBezTo>
                    <a:pt x="39" y="35"/>
                    <a:pt x="37" y="29"/>
                    <a:pt x="34" y="24"/>
                  </a:cubicBezTo>
                  <a:cubicBezTo>
                    <a:pt x="31" y="20"/>
                    <a:pt x="27" y="15"/>
                    <a:pt x="22" y="10"/>
                  </a:cubicBezTo>
                  <a:lnTo>
                    <a:pt x="25" y="6"/>
                  </a:lnTo>
                  <a:close/>
                  <a:moveTo>
                    <a:pt x="111" y="0"/>
                  </a:moveTo>
                  <a:cubicBezTo>
                    <a:pt x="127" y="4"/>
                    <a:pt x="135" y="7"/>
                    <a:pt x="135" y="10"/>
                  </a:cubicBezTo>
                  <a:cubicBezTo>
                    <a:pt x="135" y="12"/>
                    <a:pt x="130" y="13"/>
                    <a:pt x="121" y="13"/>
                  </a:cubicBezTo>
                  <a:cubicBezTo>
                    <a:pt x="118" y="20"/>
                    <a:pt x="115" y="27"/>
                    <a:pt x="110" y="33"/>
                  </a:cubicBezTo>
                  <a:cubicBezTo>
                    <a:pt x="134" y="33"/>
                    <a:pt x="134" y="33"/>
                    <a:pt x="134" y="33"/>
                  </a:cubicBezTo>
                  <a:cubicBezTo>
                    <a:pt x="142" y="22"/>
                    <a:pt x="142" y="22"/>
                    <a:pt x="142" y="22"/>
                  </a:cubicBezTo>
                  <a:cubicBezTo>
                    <a:pt x="148" y="25"/>
                    <a:pt x="153" y="29"/>
                    <a:pt x="155" y="32"/>
                  </a:cubicBezTo>
                  <a:cubicBezTo>
                    <a:pt x="157" y="34"/>
                    <a:pt x="157" y="35"/>
                    <a:pt x="157" y="36"/>
                  </a:cubicBezTo>
                  <a:cubicBezTo>
                    <a:pt x="157" y="37"/>
                    <a:pt x="154" y="40"/>
                    <a:pt x="147" y="44"/>
                  </a:cubicBezTo>
                  <a:cubicBezTo>
                    <a:pt x="147" y="212"/>
                    <a:pt x="147" y="212"/>
                    <a:pt x="147" y="212"/>
                  </a:cubicBezTo>
                  <a:cubicBezTo>
                    <a:pt x="147" y="218"/>
                    <a:pt x="146" y="222"/>
                    <a:pt x="143" y="225"/>
                  </a:cubicBezTo>
                  <a:cubicBezTo>
                    <a:pt x="141" y="228"/>
                    <a:pt x="139" y="230"/>
                    <a:pt x="135" y="232"/>
                  </a:cubicBezTo>
                  <a:cubicBezTo>
                    <a:pt x="132" y="234"/>
                    <a:pt x="129" y="235"/>
                    <a:pt x="127" y="235"/>
                  </a:cubicBezTo>
                  <a:cubicBezTo>
                    <a:pt x="126" y="230"/>
                    <a:pt x="126" y="230"/>
                    <a:pt x="126" y="230"/>
                  </a:cubicBezTo>
                  <a:cubicBezTo>
                    <a:pt x="126" y="228"/>
                    <a:pt x="125" y="227"/>
                    <a:pt x="125" y="226"/>
                  </a:cubicBezTo>
                  <a:cubicBezTo>
                    <a:pt x="123" y="224"/>
                    <a:pt x="120" y="222"/>
                    <a:pt x="117" y="221"/>
                  </a:cubicBezTo>
                  <a:cubicBezTo>
                    <a:pt x="112" y="219"/>
                    <a:pt x="108" y="218"/>
                    <a:pt x="102" y="217"/>
                  </a:cubicBezTo>
                  <a:cubicBezTo>
                    <a:pt x="102" y="211"/>
                    <a:pt x="102" y="211"/>
                    <a:pt x="102" y="211"/>
                  </a:cubicBezTo>
                  <a:cubicBezTo>
                    <a:pt x="110" y="214"/>
                    <a:pt x="118" y="215"/>
                    <a:pt x="125" y="215"/>
                  </a:cubicBezTo>
                  <a:cubicBezTo>
                    <a:pt x="129" y="215"/>
                    <a:pt x="132" y="215"/>
                    <a:pt x="133" y="214"/>
                  </a:cubicBezTo>
                  <a:cubicBezTo>
                    <a:pt x="135" y="213"/>
                    <a:pt x="136" y="210"/>
                    <a:pt x="136" y="206"/>
                  </a:cubicBezTo>
                  <a:cubicBezTo>
                    <a:pt x="136" y="155"/>
                    <a:pt x="136" y="155"/>
                    <a:pt x="136" y="155"/>
                  </a:cubicBezTo>
                  <a:cubicBezTo>
                    <a:pt x="131" y="163"/>
                    <a:pt x="126" y="171"/>
                    <a:pt x="120" y="177"/>
                  </a:cubicBezTo>
                  <a:cubicBezTo>
                    <a:pt x="112" y="186"/>
                    <a:pt x="104" y="195"/>
                    <a:pt x="95" y="203"/>
                  </a:cubicBezTo>
                  <a:cubicBezTo>
                    <a:pt x="86" y="210"/>
                    <a:pt x="74" y="218"/>
                    <a:pt x="60" y="226"/>
                  </a:cubicBezTo>
                  <a:cubicBezTo>
                    <a:pt x="57" y="222"/>
                    <a:pt x="57" y="222"/>
                    <a:pt x="57" y="222"/>
                  </a:cubicBezTo>
                  <a:cubicBezTo>
                    <a:pt x="70" y="213"/>
                    <a:pt x="80" y="205"/>
                    <a:pt x="88" y="197"/>
                  </a:cubicBezTo>
                  <a:cubicBezTo>
                    <a:pt x="95" y="191"/>
                    <a:pt x="102" y="184"/>
                    <a:pt x="108" y="176"/>
                  </a:cubicBezTo>
                  <a:cubicBezTo>
                    <a:pt x="114" y="168"/>
                    <a:pt x="120" y="160"/>
                    <a:pt x="125" y="150"/>
                  </a:cubicBezTo>
                  <a:cubicBezTo>
                    <a:pt x="93" y="150"/>
                    <a:pt x="93" y="150"/>
                    <a:pt x="93" y="150"/>
                  </a:cubicBezTo>
                  <a:cubicBezTo>
                    <a:pt x="80" y="150"/>
                    <a:pt x="72" y="150"/>
                    <a:pt x="69" y="151"/>
                  </a:cubicBezTo>
                  <a:cubicBezTo>
                    <a:pt x="65" y="140"/>
                    <a:pt x="65" y="140"/>
                    <a:pt x="65" y="140"/>
                  </a:cubicBezTo>
                  <a:cubicBezTo>
                    <a:pt x="70" y="142"/>
                    <a:pt x="77" y="142"/>
                    <a:pt x="86" y="142"/>
                  </a:cubicBezTo>
                  <a:cubicBezTo>
                    <a:pt x="86" y="25"/>
                    <a:pt x="86" y="25"/>
                    <a:pt x="86" y="25"/>
                  </a:cubicBezTo>
                  <a:cubicBezTo>
                    <a:pt x="101" y="33"/>
                    <a:pt x="101" y="33"/>
                    <a:pt x="101" y="33"/>
                  </a:cubicBezTo>
                  <a:cubicBezTo>
                    <a:pt x="104" y="33"/>
                    <a:pt x="104" y="33"/>
                    <a:pt x="104" y="33"/>
                  </a:cubicBezTo>
                  <a:cubicBezTo>
                    <a:pt x="107" y="28"/>
                    <a:pt x="108" y="23"/>
                    <a:pt x="109" y="19"/>
                  </a:cubicBezTo>
                  <a:cubicBezTo>
                    <a:pt x="110" y="14"/>
                    <a:pt x="111" y="8"/>
                    <a:pt x="111" y="0"/>
                  </a:cubicBezTo>
                  <a:close/>
                  <a:moveTo>
                    <a:pt x="98" y="67"/>
                  </a:moveTo>
                  <a:cubicBezTo>
                    <a:pt x="136" y="67"/>
                    <a:pt x="136" y="67"/>
                    <a:pt x="136" y="67"/>
                  </a:cubicBezTo>
                  <a:cubicBezTo>
                    <a:pt x="136" y="40"/>
                    <a:pt x="136" y="40"/>
                    <a:pt x="136" y="40"/>
                  </a:cubicBezTo>
                  <a:cubicBezTo>
                    <a:pt x="98" y="40"/>
                    <a:pt x="98" y="40"/>
                    <a:pt x="98" y="40"/>
                  </a:cubicBezTo>
                  <a:lnTo>
                    <a:pt x="98" y="67"/>
                  </a:lnTo>
                  <a:close/>
                  <a:moveTo>
                    <a:pt x="98" y="105"/>
                  </a:moveTo>
                  <a:cubicBezTo>
                    <a:pt x="136" y="105"/>
                    <a:pt x="136" y="105"/>
                    <a:pt x="136" y="105"/>
                  </a:cubicBezTo>
                  <a:cubicBezTo>
                    <a:pt x="136" y="75"/>
                    <a:pt x="136" y="75"/>
                    <a:pt x="136" y="75"/>
                  </a:cubicBezTo>
                  <a:cubicBezTo>
                    <a:pt x="98" y="75"/>
                    <a:pt x="98" y="75"/>
                    <a:pt x="98" y="75"/>
                  </a:cubicBezTo>
                  <a:lnTo>
                    <a:pt x="98" y="105"/>
                  </a:lnTo>
                  <a:close/>
                  <a:moveTo>
                    <a:pt x="98" y="142"/>
                  </a:moveTo>
                  <a:cubicBezTo>
                    <a:pt x="136" y="142"/>
                    <a:pt x="136" y="142"/>
                    <a:pt x="136" y="142"/>
                  </a:cubicBezTo>
                  <a:cubicBezTo>
                    <a:pt x="136" y="112"/>
                    <a:pt x="136" y="112"/>
                    <a:pt x="136" y="112"/>
                  </a:cubicBezTo>
                  <a:cubicBezTo>
                    <a:pt x="98" y="112"/>
                    <a:pt x="98" y="112"/>
                    <a:pt x="98" y="112"/>
                  </a:cubicBezTo>
                  <a:lnTo>
                    <a:pt x="98" y="142"/>
                  </a:lnTo>
                  <a:close/>
                  <a:moveTo>
                    <a:pt x="152" y="63"/>
                  </a:moveTo>
                  <a:cubicBezTo>
                    <a:pt x="159" y="65"/>
                    <a:pt x="169" y="66"/>
                    <a:pt x="182" y="66"/>
                  </a:cubicBezTo>
                  <a:cubicBezTo>
                    <a:pt x="199" y="66"/>
                    <a:pt x="199" y="66"/>
                    <a:pt x="199" y="66"/>
                  </a:cubicBezTo>
                  <a:cubicBezTo>
                    <a:pt x="199" y="23"/>
                    <a:pt x="199" y="23"/>
                    <a:pt x="199" y="23"/>
                  </a:cubicBezTo>
                  <a:cubicBezTo>
                    <a:pt x="199" y="13"/>
                    <a:pt x="198" y="6"/>
                    <a:pt x="198" y="2"/>
                  </a:cubicBezTo>
                  <a:cubicBezTo>
                    <a:pt x="207" y="3"/>
                    <a:pt x="215" y="6"/>
                    <a:pt x="222" y="9"/>
                  </a:cubicBezTo>
                  <a:cubicBezTo>
                    <a:pt x="224" y="10"/>
                    <a:pt x="225" y="10"/>
                    <a:pt x="225" y="11"/>
                  </a:cubicBezTo>
                  <a:cubicBezTo>
                    <a:pt x="225" y="13"/>
                    <a:pt x="224" y="14"/>
                    <a:pt x="222" y="15"/>
                  </a:cubicBezTo>
                  <a:cubicBezTo>
                    <a:pt x="218" y="16"/>
                    <a:pt x="215" y="17"/>
                    <a:pt x="211" y="18"/>
                  </a:cubicBezTo>
                  <a:cubicBezTo>
                    <a:pt x="211" y="66"/>
                    <a:pt x="211" y="66"/>
                    <a:pt x="211" y="66"/>
                  </a:cubicBezTo>
                  <a:cubicBezTo>
                    <a:pt x="212" y="66"/>
                    <a:pt x="212" y="66"/>
                    <a:pt x="212" y="66"/>
                  </a:cubicBezTo>
                  <a:cubicBezTo>
                    <a:pt x="222" y="55"/>
                    <a:pt x="222" y="55"/>
                    <a:pt x="222" y="55"/>
                  </a:cubicBezTo>
                  <a:cubicBezTo>
                    <a:pt x="227" y="59"/>
                    <a:pt x="233" y="63"/>
                    <a:pt x="237" y="67"/>
                  </a:cubicBezTo>
                  <a:cubicBezTo>
                    <a:pt x="239" y="68"/>
                    <a:pt x="239" y="68"/>
                    <a:pt x="239" y="69"/>
                  </a:cubicBezTo>
                  <a:cubicBezTo>
                    <a:pt x="239" y="72"/>
                    <a:pt x="238" y="74"/>
                    <a:pt x="236" y="74"/>
                  </a:cubicBezTo>
                  <a:cubicBezTo>
                    <a:pt x="211" y="74"/>
                    <a:pt x="211" y="74"/>
                    <a:pt x="211" y="74"/>
                  </a:cubicBezTo>
                  <a:cubicBezTo>
                    <a:pt x="211" y="211"/>
                    <a:pt x="211" y="211"/>
                    <a:pt x="211" y="211"/>
                  </a:cubicBezTo>
                  <a:cubicBezTo>
                    <a:pt x="211" y="217"/>
                    <a:pt x="210" y="221"/>
                    <a:pt x="207" y="224"/>
                  </a:cubicBezTo>
                  <a:cubicBezTo>
                    <a:pt x="205" y="227"/>
                    <a:pt x="203" y="229"/>
                    <a:pt x="199" y="231"/>
                  </a:cubicBezTo>
                  <a:cubicBezTo>
                    <a:pt x="196" y="233"/>
                    <a:pt x="193" y="234"/>
                    <a:pt x="191" y="234"/>
                  </a:cubicBezTo>
                  <a:cubicBezTo>
                    <a:pt x="190" y="229"/>
                    <a:pt x="190" y="229"/>
                    <a:pt x="190" y="229"/>
                  </a:cubicBezTo>
                  <a:cubicBezTo>
                    <a:pt x="190" y="227"/>
                    <a:pt x="189" y="226"/>
                    <a:pt x="188" y="225"/>
                  </a:cubicBezTo>
                  <a:cubicBezTo>
                    <a:pt x="186" y="223"/>
                    <a:pt x="184" y="221"/>
                    <a:pt x="179" y="219"/>
                  </a:cubicBezTo>
                  <a:cubicBezTo>
                    <a:pt x="175" y="218"/>
                    <a:pt x="169" y="217"/>
                    <a:pt x="163" y="216"/>
                  </a:cubicBezTo>
                  <a:cubicBezTo>
                    <a:pt x="163" y="210"/>
                    <a:pt x="163" y="210"/>
                    <a:pt x="163" y="210"/>
                  </a:cubicBezTo>
                  <a:cubicBezTo>
                    <a:pt x="172" y="213"/>
                    <a:pt x="181" y="214"/>
                    <a:pt x="188" y="214"/>
                  </a:cubicBezTo>
                  <a:cubicBezTo>
                    <a:pt x="193" y="214"/>
                    <a:pt x="195" y="214"/>
                    <a:pt x="197" y="213"/>
                  </a:cubicBezTo>
                  <a:cubicBezTo>
                    <a:pt x="198" y="212"/>
                    <a:pt x="199" y="209"/>
                    <a:pt x="199" y="205"/>
                  </a:cubicBezTo>
                  <a:cubicBezTo>
                    <a:pt x="199" y="74"/>
                    <a:pt x="199" y="74"/>
                    <a:pt x="199" y="74"/>
                  </a:cubicBezTo>
                  <a:cubicBezTo>
                    <a:pt x="182" y="74"/>
                    <a:pt x="182" y="74"/>
                    <a:pt x="182" y="74"/>
                  </a:cubicBezTo>
                  <a:cubicBezTo>
                    <a:pt x="170" y="74"/>
                    <a:pt x="161" y="74"/>
                    <a:pt x="157" y="75"/>
                  </a:cubicBezTo>
                  <a:lnTo>
                    <a:pt x="152" y="63"/>
                  </a:lnTo>
                  <a:close/>
                  <a:moveTo>
                    <a:pt x="163" y="101"/>
                  </a:moveTo>
                  <a:cubicBezTo>
                    <a:pt x="169" y="108"/>
                    <a:pt x="174" y="115"/>
                    <a:pt x="177" y="123"/>
                  </a:cubicBezTo>
                  <a:cubicBezTo>
                    <a:pt x="180" y="127"/>
                    <a:pt x="183" y="133"/>
                    <a:pt x="184" y="139"/>
                  </a:cubicBezTo>
                  <a:cubicBezTo>
                    <a:pt x="186" y="143"/>
                    <a:pt x="186" y="146"/>
                    <a:pt x="186" y="150"/>
                  </a:cubicBezTo>
                  <a:cubicBezTo>
                    <a:pt x="186" y="152"/>
                    <a:pt x="186" y="154"/>
                    <a:pt x="185" y="156"/>
                  </a:cubicBezTo>
                  <a:cubicBezTo>
                    <a:pt x="183" y="158"/>
                    <a:pt x="182" y="159"/>
                    <a:pt x="181" y="159"/>
                  </a:cubicBezTo>
                  <a:cubicBezTo>
                    <a:pt x="179" y="159"/>
                    <a:pt x="177" y="158"/>
                    <a:pt x="176" y="158"/>
                  </a:cubicBezTo>
                  <a:cubicBezTo>
                    <a:pt x="175" y="156"/>
                    <a:pt x="174" y="154"/>
                    <a:pt x="174" y="151"/>
                  </a:cubicBezTo>
                  <a:cubicBezTo>
                    <a:pt x="173" y="140"/>
                    <a:pt x="172" y="131"/>
                    <a:pt x="170" y="125"/>
                  </a:cubicBezTo>
                  <a:cubicBezTo>
                    <a:pt x="168" y="119"/>
                    <a:pt x="165" y="112"/>
                    <a:pt x="160" y="103"/>
                  </a:cubicBezTo>
                  <a:lnTo>
                    <a:pt x="163" y="101"/>
                  </a:lnTo>
                  <a:close/>
                </a:path>
              </a:pathLst>
            </a:custGeom>
            <a:grpFill/>
            <a:ln w="9525">
              <a:noFill/>
              <a:round/>
              <a:headEnd/>
              <a:tailEnd/>
            </a:ln>
            <a:effectLst/>
          </p:spPr>
          <p:txBody>
            <a:bodyPr vert="horz" wrap="square" lIns="87848" tIns="43924" rIns="87848" bIns="43924" numCol="1" anchor="t" anchorCtr="0" compatLnSpc="1">
              <a:prstTxWarp prst="textNoShape">
                <a:avLst/>
              </a:prstTxWarp>
            </a:bodyPr>
            <a:lstStyle/>
            <a:p>
              <a:pPr defTabSz="548774">
                <a:defRPr/>
              </a:pPr>
              <a:endParaRPr lang="en-US" sz="1152" kern="0">
                <a:gradFill>
                  <a:gsLst>
                    <a:gs pos="0">
                      <a:srgbClr val="FFFFFF"/>
                    </a:gs>
                    <a:gs pos="50000">
                      <a:srgbClr val="F0D77C"/>
                    </a:gs>
                    <a:gs pos="100000">
                      <a:srgbClr val="E3A535"/>
                    </a:gs>
                  </a:gsLst>
                  <a:lin ang="10800000" scaled="1"/>
                </a:gradFill>
                <a:latin typeface="Segoe UI"/>
              </a:endParaRPr>
            </a:p>
          </p:txBody>
        </p:sp>
      </p:grpSp>
      <p:sp>
        <p:nvSpPr>
          <p:cNvPr id="2" name="Title 1">
            <a:extLst>
              <a:ext uri="{FF2B5EF4-FFF2-40B4-BE49-F238E27FC236}">
                <a16:creationId xmlns:a16="http://schemas.microsoft.com/office/drawing/2014/main" id="{BDD485FC-254D-4369-A8B8-6288C3714DD0}"/>
              </a:ext>
            </a:extLst>
          </p:cNvPr>
          <p:cNvSpPr>
            <a:spLocks noGrp="1"/>
          </p:cNvSpPr>
          <p:nvPr>
            <p:ph type="title"/>
          </p:nvPr>
        </p:nvSpPr>
        <p:spPr>
          <a:xfrm>
            <a:off x="1933588" y="1173936"/>
            <a:ext cx="8356485" cy="896952"/>
          </a:xfrm>
        </p:spPr>
        <p:txBody>
          <a:bodyPr/>
          <a:lstStyle/>
          <a:p>
            <a:pPr algn="ctr"/>
            <a:r>
              <a:rPr lang="en-US">
                <a:latin typeface="+mn-lt"/>
              </a:rPr>
              <a:t>Thank You</a:t>
            </a:r>
          </a:p>
        </p:txBody>
      </p:sp>
      <p:sp>
        <p:nvSpPr>
          <p:cNvPr id="253" name="@DonovanBrown">
            <a:extLst>
              <a:ext uri="{FF2B5EF4-FFF2-40B4-BE49-F238E27FC236}">
                <a16:creationId xmlns:a16="http://schemas.microsoft.com/office/drawing/2014/main" id="{3C628142-D2F3-4249-8408-767ED8310CE0}"/>
              </a:ext>
            </a:extLst>
          </p:cNvPr>
          <p:cNvSpPr txBox="1"/>
          <p:nvPr/>
        </p:nvSpPr>
        <p:spPr>
          <a:xfrm>
            <a:off x="10689166" y="6404504"/>
            <a:ext cx="1528842" cy="455663"/>
          </a:xfrm>
          <a:prstGeom prst="rect">
            <a:avLst/>
          </a:prstGeom>
          <a:noFill/>
        </p:spPr>
        <p:txBody>
          <a:bodyPr wrap="none" lIns="179259" tIns="143407" rIns="179259" bIns="143407" rtlCol="0">
            <a:spAutoFit/>
          </a:bodyPr>
          <a:lstStyle/>
          <a:p>
            <a:pPr defTabSz="914192">
              <a:lnSpc>
                <a:spcPct val="90000"/>
              </a:lnSpc>
              <a:spcAft>
                <a:spcPts val="588"/>
              </a:spcAft>
            </a:pPr>
            <a:r>
              <a:rPr lang="en-US" sz="1175" dirty="0">
                <a:solidFill>
                  <a:srgbClr val="FFFFFF"/>
                </a:solidFill>
                <a:latin typeface="Segoe UI Semilight"/>
              </a:rPr>
              <a:t>@DonovanBrown</a:t>
            </a:r>
          </a:p>
        </p:txBody>
      </p:sp>
    </p:spTree>
    <p:extLst>
      <p:ext uri="{BB962C8B-B14F-4D97-AF65-F5344CB8AC3E}">
        <p14:creationId xmlns:p14="http://schemas.microsoft.com/office/powerpoint/2010/main" val="1092283993"/>
      </p:ext>
    </p:extLst>
  </p:cSld>
  <p:clrMapOvr>
    <a:masterClrMapping/>
  </p:clrMapOvr>
  <mc:AlternateContent xmlns:mc="http://schemas.openxmlformats.org/markup-compatibility/2006" xmlns:p14="http://schemas.microsoft.com/office/powerpoint/2010/main">
    <mc:Choice Requires="p14">
      <p:transition spd="med" p14:dur="700" advTm="3000">
        <p:fade/>
      </p:transition>
    </mc:Choice>
    <mc:Fallback xmlns:a14="http://schemas.microsoft.com/office/drawing/2010/main" xmlns:a16="http://schemas.microsoft.com/office/drawing/2014/main" xmlns="">
      <p:transition spd="med" advTm="300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Microsoft_Azure_Logo_End_Card_BlackBG_1080p-60fps-REF">
            <a:hlinkClick r:id="" action="ppaction://media"/>
            <a:extLst>
              <a:ext uri="{FF2B5EF4-FFF2-40B4-BE49-F238E27FC236}">
                <a16:creationId xmlns:a16="http://schemas.microsoft.com/office/drawing/2014/main" id="{E124789E-1913-44A8-A403-CF8777BFB588}"/>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 y="487"/>
            <a:ext cx="12190444" cy="6857027"/>
          </a:xfrm>
          <a:prstGeom prst="rect">
            <a:avLst/>
          </a:prstGeom>
        </p:spPr>
      </p:pic>
      <p:sp>
        <p:nvSpPr>
          <p:cNvPr id="3" name="@DonovanBrown">
            <a:extLst>
              <a:ext uri="{FF2B5EF4-FFF2-40B4-BE49-F238E27FC236}">
                <a16:creationId xmlns:a16="http://schemas.microsoft.com/office/drawing/2014/main" id="{BEAF1072-E57E-4033-BB4B-DD0F5F4FCA2B}"/>
              </a:ext>
            </a:extLst>
          </p:cNvPr>
          <p:cNvSpPr txBox="1"/>
          <p:nvPr/>
        </p:nvSpPr>
        <p:spPr>
          <a:xfrm>
            <a:off x="10689166" y="6404504"/>
            <a:ext cx="1528842" cy="455663"/>
          </a:xfrm>
          <a:prstGeom prst="rect">
            <a:avLst/>
          </a:prstGeom>
          <a:noFill/>
        </p:spPr>
        <p:txBody>
          <a:bodyPr wrap="none" lIns="179259" tIns="143407" rIns="179259" bIns="143407" rtlCol="0">
            <a:spAutoFit/>
          </a:bodyPr>
          <a:lstStyle/>
          <a:p>
            <a:pPr defTabSz="914192">
              <a:lnSpc>
                <a:spcPct val="90000"/>
              </a:lnSpc>
              <a:spcAft>
                <a:spcPts val="588"/>
              </a:spcAft>
            </a:pPr>
            <a:r>
              <a:rPr lang="en-US" sz="1175" dirty="0">
                <a:solidFill>
                  <a:srgbClr val="FFFFFF"/>
                </a:solidFill>
                <a:latin typeface="Segoe UI Semilight"/>
              </a:rPr>
              <a:t>@DonovanBrown</a:t>
            </a:r>
          </a:p>
        </p:txBody>
      </p:sp>
    </p:spTree>
    <p:extLst>
      <p:ext uri="{BB962C8B-B14F-4D97-AF65-F5344CB8AC3E}">
        <p14:creationId xmlns:p14="http://schemas.microsoft.com/office/powerpoint/2010/main" val="3868052017"/>
      </p:ext>
    </p:extLst>
  </p:cSld>
  <p:clrMapOvr>
    <a:masterClrMapping/>
  </p:clrMapOvr>
  <mc:AlternateContent xmlns:mc="http://schemas.openxmlformats.org/markup-compatibility/2006" xmlns:p14="http://schemas.microsoft.com/office/powerpoint/2010/main">
    <mc:Choice Requires="p14">
      <p:transition spd="med" p14:dur="700" advTm="5000">
        <p:fade/>
      </p:transition>
    </mc:Choice>
    <mc:Fallback xmlns:a16="http://schemas.microsoft.com/office/drawing/2014/main" xmlns="">
      <p:transition spd="med"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5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58801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5B886026-BC46-40CF-ACF8-38590E50712C}"/>
              </a:ext>
            </a:extLst>
          </p:cNvPr>
          <p:cNvSpPr>
            <a:spLocks noGrp="1"/>
          </p:cNvSpPr>
          <p:nvPr>
            <p:ph type="body" sz="quarter" idx="10"/>
          </p:nvPr>
        </p:nvSpPr>
        <p:spPr>
          <a:xfrm>
            <a:off x="426425" y="945256"/>
            <a:ext cx="11338166" cy="276999"/>
          </a:xfrm>
        </p:spPr>
        <p:txBody>
          <a:bodyPr/>
          <a:lstStyle/>
          <a:p>
            <a:r>
              <a:rPr lang="en-US" sz="1800">
                <a:solidFill>
                  <a:schemeClr val="tx1">
                    <a:lumMod val="65000"/>
                    <a:lumOff val="35000"/>
                  </a:schemeClr>
                </a:solidFill>
              </a:rPr>
              <a:t>People. Process. Products.</a:t>
            </a:r>
          </a:p>
        </p:txBody>
      </p:sp>
      <p:sp>
        <p:nvSpPr>
          <p:cNvPr id="4" name="Title 3">
            <a:extLst>
              <a:ext uri="{FF2B5EF4-FFF2-40B4-BE49-F238E27FC236}">
                <a16:creationId xmlns:a16="http://schemas.microsoft.com/office/drawing/2014/main" id="{528D9A12-71BC-4CBB-A872-E706804636BF}"/>
              </a:ext>
            </a:extLst>
          </p:cNvPr>
          <p:cNvSpPr>
            <a:spLocks noGrp="1"/>
          </p:cNvSpPr>
          <p:nvPr>
            <p:ph type="title"/>
          </p:nvPr>
        </p:nvSpPr>
        <p:spPr/>
        <p:txBody>
          <a:bodyPr/>
          <a:lstStyle/>
          <a:p>
            <a:r>
              <a:rPr lang="en-US" spc="-98"/>
              <a:t>What is DevOps?</a:t>
            </a:r>
          </a:p>
        </p:txBody>
      </p:sp>
      <p:grpSp>
        <p:nvGrpSpPr>
          <p:cNvPr id="38" name="Group 37">
            <a:extLst>
              <a:ext uri="{FF2B5EF4-FFF2-40B4-BE49-F238E27FC236}">
                <a16:creationId xmlns:a16="http://schemas.microsoft.com/office/drawing/2014/main" id="{2EC9AE04-AF68-4BE2-A10B-4484F4319989}"/>
              </a:ext>
            </a:extLst>
          </p:cNvPr>
          <p:cNvGrpSpPr/>
          <p:nvPr/>
        </p:nvGrpSpPr>
        <p:grpSpPr>
          <a:xfrm>
            <a:off x="426425" y="1890756"/>
            <a:ext cx="5306540" cy="3886006"/>
            <a:chOff x="366076" y="1432242"/>
            <a:chExt cx="4716106" cy="3964491"/>
          </a:xfrm>
        </p:grpSpPr>
        <p:sp>
          <p:nvSpPr>
            <p:cNvPr id="40" name="Rectangle 39">
              <a:extLst>
                <a:ext uri="{FF2B5EF4-FFF2-40B4-BE49-F238E27FC236}">
                  <a16:creationId xmlns:a16="http://schemas.microsoft.com/office/drawing/2014/main" id="{DD5BFA80-E8ED-4D15-9EC6-1C69B990053C}"/>
                </a:ext>
              </a:extLst>
            </p:cNvPr>
            <p:cNvSpPr/>
            <p:nvPr/>
          </p:nvSpPr>
          <p:spPr bwMode="auto">
            <a:xfrm>
              <a:off x="366076" y="1432242"/>
              <a:ext cx="4716106" cy="39644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34445" tIns="761853" rIns="179259" bIns="143407" numCol="1" spcCol="0" rtlCol="0" fromWordArt="0" anchor="t" anchorCtr="0" forceAA="0" compatLnSpc="1">
              <a:prstTxWarp prst="textNoShape">
                <a:avLst/>
              </a:prstTxWarp>
              <a:noAutofit/>
            </a:bodyPr>
            <a:lstStyle/>
            <a:p>
              <a:pPr defTabSz="914314"/>
              <a:r>
                <a:rPr lang="en-US" sz="2745">
                  <a:solidFill>
                    <a:srgbClr val="000000"/>
                  </a:solidFill>
                  <a:latin typeface="Segoe UI"/>
                </a:rPr>
                <a:t>DevOps is the union of </a:t>
              </a:r>
              <a:r>
                <a:rPr lang="en-US" sz="2745" b="1">
                  <a:solidFill>
                    <a:srgbClr val="0078D7"/>
                  </a:solidFill>
                  <a:latin typeface="Segoe UI"/>
                </a:rPr>
                <a:t>people</a:t>
              </a:r>
              <a:r>
                <a:rPr lang="en-US" sz="2745">
                  <a:solidFill>
                    <a:srgbClr val="000000"/>
                  </a:solidFill>
                  <a:latin typeface="Segoe UI"/>
                </a:rPr>
                <a:t>, </a:t>
              </a:r>
              <a:r>
                <a:rPr lang="en-US" sz="2745" b="1">
                  <a:solidFill>
                    <a:srgbClr val="0078D7"/>
                  </a:solidFill>
                  <a:latin typeface="Segoe UI"/>
                </a:rPr>
                <a:t>process</a:t>
              </a:r>
              <a:r>
                <a:rPr lang="en-US" sz="2745">
                  <a:solidFill>
                    <a:srgbClr val="000000"/>
                  </a:solidFill>
                  <a:latin typeface="Segoe UI"/>
                </a:rPr>
                <a:t>, and </a:t>
              </a:r>
              <a:r>
                <a:rPr lang="en-US" sz="2745" b="1">
                  <a:solidFill>
                    <a:srgbClr val="0078D7"/>
                  </a:solidFill>
                  <a:latin typeface="Segoe UI"/>
                </a:rPr>
                <a:t>products</a:t>
              </a:r>
              <a:r>
                <a:rPr lang="en-US" sz="2745">
                  <a:solidFill>
                    <a:srgbClr val="000000"/>
                  </a:solidFill>
                  <a:latin typeface="Segoe UI"/>
                </a:rPr>
                <a:t> to enable continuous delivery of value to your end users.</a:t>
              </a:r>
            </a:p>
          </p:txBody>
        </p:sp>
        <p:sp>
          <p:nvSpPr>
            <p:cNvPr id="43" name="Rectangle 42">
              <a:extLst>
                <a:ext uri="{FF2B5EF4-FFF2-40B4-BE49-F238E27FC236}">
                  <a16:creationId xmlns:a16="http://schemas.microsoft.com/office/drawing/2014/main" id="{2F8088B3-00CA-4565-A4F2-49A69D180CE0}"/>
                </a:ext>
              </a:extLst>
            </p:cNvPr>
            <p:cNvSpPr/>
            <p:nvPr/>
          </p:nvSpPr>
          <p:spPr>
            <a:xfrm>
              <a:off x="366077" y="1432242"/>
              <a:ext cx="687151" cy="1098688"/>
            </a:xfrm>
            <a:prstGeom prst="rect">
              <a:avLst/>
            </a:prstGeom>
          </p:spPr>
          <p:txBody>
            <a:bodyPr wrap="none">
              <a:spAutoFit/>
            </a:bodyPr>
            <a:lstStyle/>
            <a:p>
              <a:pPr defTabSz="914314">
                <a:defRPr/>
              </a:pPr>
              <a:r>
                <a:rPr lang="en-US" sz="6273" kern="0" spc="-10">
                  <a:ln w="3175">
                    <a:noFill/>
                  </a:ln>
                  <a:solidFill>
                    <a:srgbClr val="0078D7"/>
                  </a:solidFill>
                  <a:latin typeface="Rockwell Extra Bold" panose="02060903040505020403" pitchFamily="18" charset="0"/>
                  <a:cs typeface="Segoe UI" pitchFamily="34" charset="0"/>
                </a:rPr>
                <a:t>“</a:t>
              </a:r>
              <a:endParaRPr lang="en-US" sz="6273" kern="0">
                <a:solidFill>
                  <a:srgbClr val="0078D7"/>
                </a:solidFill>
                <a:latin typeface="Segoe UI"/>
              </a:endParaRPr>
            </a:p>
          </p:txBody>
        </p:sp>
        <p:sp>
          <p:nvSpPr>
            <p:cNvPr id="37" name="Rectangle 36">
              <a:extLst>
                <a:ext uri="{FF2B5EF4-FFF2-40B4-BE49-F238E27FC236}">
                  <a16:creationId xmlns:a16="http://schemas.microsoft.com/office/drawing/2014/main" id="{90933A4D-4859-4CF1-9E2F-B6522C3D957A}"/>
                </a:ext>
              </a:extLst>
            </p:cNvPr>
            <p:cNvSpPr/>
            <p:nvPr/>
          </p:nvSpPr>
          <p:spPr>
            <a:xfrm>
              <a:off x="3728097" y="3396602"/>
              <a:ext cx="673739" cy="1077243"/>
            </a:xfrm>
            <a:prstGeom prst="rect">
              <a:avLst/>
            </a:prstGeom>
          </p:spPr>
          <p:txBody>
            <a:bodyPr wrap="none">
              <a:spAutoFit/>
            </a:bodyPr>
            <a:lstStyle/>
            <a:p>
              <a:pPr defTabSz="914314">
                <a:defRPr/>
              </a:pPr>
              <a:r>
                <a:rPr lang="en-US" sz="6273" kern="0" spc="-10">
                  <a:ln w="3175">
                    <a:noFill/>
                  </a:ln>
                  <a:solidFill>
                    <a:srgbClr val="0078D7"/>
                  </a:solidFill>
                  <a:latin typeface="Rockwell Extra Bold" panose="02060903040505020403" pitchFamily="18" charset="0"/>
                  <a:cs typeface="Segoe UI" pitchFamily="34" charset="0"/>
                </a:rPr>
                <a:t>”</a:t>
              </a:r>
              <a:endParaRPr lang="en-US" sz="6273" kern="0">
                <a:solidFill>
                  <a:srgbClr val="0078D7"/>
                </a:solidFill>
                <a:latin typeface="Segoe UI"/>
              </a:endParaRPr>
            </a:p>
          </p:txBody>
        </p:sp>
      </p:grpSp>
      <p:sp>
        <p:nvSpPr>
          <p:cNvPr id="51" name="Oval 50">
            <a:extLst>
              <a:ext uri="{FF2B5EF4-FFF2-40B4-BE49-F238E27FC236}">
                <a16:creationId xmlns:a16="http://schemas.microsoft.com/office/drawing/2014/main" id="{3C946028-2F07-4CC9-B487-50F1C2859698}"/>
              </a:ext>
            </a:extLst>
          </p:cNvPr>
          <p:cNvSpPr/>
          <p:nvPr/>
        </p:nvSpPr>
        <p:spPr bwMode="auto">
          <a:xfrm>
            <a:off x="6763713" y="1382869"/>
            <a:ext cx="4428530" cy="4445011"/>
          </a:xfrm>
          <a:prstGeom prst="ellipse">
            <a:avLst/>
          </a:prstGeom>
          <a:noFill/>
          <a:ln>
            <a:solidFill>
              <a:schemeClr val="tx1">
                <a:lumMod val="50000"/>
                <a:lumOff val="50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568">
              <a:solidFill>
                <a:srgbClr val="0078D7"/>
              </a:solidFill>
              <a:latin typeface="Segoe UI"/>
              <a:ea typeface="Segoe UI" pitchFamily="34" charset="0"/>
              <a:cs typeface="Segoe UI" pitchFamily="34" charset="0"/>
            </a:endParaRPr>
          </a:p>
        </p:txBody>
      </p:sp>
      <p:sp>
        <p:nvSpPr>
          <p:cNvPr id="52" name="Oval 51">
            <a:extLst>
              <a:ext uri="{FF2B5EF4-FFF2-40B4-BE49-F238E27FC236}">
                <a16:creationId xmlns:a16="http://schemas.microsoft.com/office/drawing/2014/main" id="{DB8E49D4-4CAC-45F7-863B-618A6CA49982}"/>
              </a:ext>
            </a:extLst>
          </p:cNvPr>
          <p:cNvSpPr/>
          <p:nvPr/>
        </p:nvSpPr>
        <p:spPr bwMode="auto">
          <a:xfrm>
            <a:off x="7158699" y="1135170"/>
            <a:ext cx="1269392" cy="1274116"/>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1568">
                <a:solidFill>
                  <a:srgbClr val="0078D7"/>
                </a:solidFill>
                <a:latin typeface="Segoe UI"/>
                <a:ea typeface="Segoe UI" pitchFamily="34" charset="0"/>
                <a:cs typeface="Segoe UI" pitchFamily="34" charset="0"/>
              </a:rPr>
              <a:t>Build&amp; Test</a:t>
            </a:r>
          </a:p>
        </p:txBody>
      </p:sp>
      <p:grpSp>
        <p:nvGrpSpPr>
          <p:cNvPr id="53" name="Group 52">
            <a:extLst>
              <a:ext uri="{FF2B5EF4-FFF2-40B4-BE49-F238E27FC236}">
                <a16:creationId xmlns:a16="http://schemas.microsoft.com/office/drawing/2014/main" id="{29929064-DF06-4EF7-9BA7-BC3483725B39}"/>
              </a:ext>
            </a:extLst>
          </p:cNvPr>
          <p:cNvGrpSpPr/>
          <p:nvPr/>
        </p:nvGrpSpPr>
        <p:grpSpPr>
          <a:xfrm>
            <a:off x="8098393" y="2760586"/>
            <a:ext cx="1658276" cy="1817180"/>
            <a:chOff x="5375754" y="2898175"/>
            <a:chExt cx="1568588" cy="1718897"/>
          </a:xfrm>
        </p:grpSpPr>
        <p:sp>
          <p:nvSpPr>
            <p:cNvPr id="54" name="Business Trans large">
              <a:extLst>
                <a:ext uri="{FF2B5EF4-FFF2-40B4-BE49-F238E27FC236}">
                  <a16:creationId xmlns:a16="http://schemas.microsoft.com/office/drawing/2014/main" id="{8D16BFF0-BA65-412B-94C9-D67AA44A0D80}"/>
                </a:ext>
              </a:extLst>
            </p:cNvPr>
            <p:cNvSpPr txBox="1"/>
            <p:nvPr/>
          </p:nvSpPr>
          <p:spPr>
            <a:xfrm>
              <a:off x="5375754" y="3228293"/>
              <a:ext cx="1568588" cy="1058660"/>
            </a:xfrm>
            <a:prstGeom prst="rect">
              <a:avLst/>
            </a:prstGeom>
            <a:noFill/>
            <a:ln w="25400">
              <a:noFill/>
              <a:miter lim="800000"/>
            </a:ln>
          </p:spPr>
          <p:txBody>
            <a:bodyPr wrap="square" lIns="0" tIns="0" rIns="0" bIns="0" rtlCol="0" anchor="ctr">
              <a:noAutofit/>
            </a:bodyPr>
            <a:lstStyle/>
            <a:p>
              <a:pPr algn="ctr" defTabSz="896010">
                <a:lnSpc>
                  <a:spcPct val="90000"/>
                </a:lnSpc>
                <a:spcBef>
                  <a:spcPts val="769"/>
                </a:spcBef>
                <a:defRPr/>
              </a:pPr>
              <a:r>
                <a:rPr lang="en-US" spc="10">
                  <a:ln w="3175">
                    <a:noFill/>
                  </a:ln>
                  <a:solidFill>
                    <a:srgbClr val="0078D7"/>
                  </a:solidFill>
                  <a:latin typeface="Segoe UI"/>
                  <a:cs typeface="Segoe UI Semilight" panose="020B0402040204020203" pitchFamily="34" charset="0"/>
                </a:rPr>
                <a:t>Continuous</a:t>
              </a:r>
              <a:br>
                <a:rPr lang="en-US" spc="10">
                  <a:ln w="3175">
                    <a:noFill/>
                  </a:ln>
                  <a:solidFill>
                    <a:srgbClr val="0078D7"/>
                  </a:solidFill>
                  <a:latin typeface="Segoe UI"/>
                  <a:cs typeface="Segoe UI Semilight" panose="020B0402040204020203" pitchFamily="34" charset="0"/>
                </a:rPr>
              </a:br>
              <a:r>
                <a:rPr lang="en-US" spc="10">
                  <a:ln w="3175">
                    <a:noFill/>
                  </a:ln>
                  <a:solidFill>
                    <a:srgbClr val="0078D7"/>
                  </a:solidFill>
                  <a:latin typeface="Segoe UI"/>
                  <a:cs typeface="Segoe UI Semilight" panose="020B0402040204020203" pitchFamily="34" charset="0"/>
                </a:rPr>
                <a:t>Delivery</a:t>
              </a:r>
            </a:p>
          </p:txBody>
        </p:sp>
        <p:grpSp>
          <p:nvGrpSpPr>
            <p:cNvPr id="55" name="Group 54">
              <a:extLst>
                <a:ext uri="{FF2B5EF4-FFF2-40B4-BE49-F238E27FC236}">
                  <a16:creationId xmlns:a16="http://schemas.microsoft.com/office/drawing/2014/main" id="{2D227A8E-BD89-428C-9CD4-5D72D5B56E2A}"/>
                </a:ext>
              </a:extLst>
            </p:cNvPr>
            <p:cNvGrpSpPr/>
            <p:nvPr/>
          </p:nvGrpSpPr>
          <p:grpSpPr>
            <a:xfrm>
              <a:off x="5404710" y="2898175"/>
              <a:ext cx="1513009" cy="1718897"/>
              <a:chOff x="13906501" y="3922655"/>
              <a:chExt cx="619125" cy="703377"/>
            </a:xfrm>
          </p:grpSpPr>
          <p:sp>
            <p:nvSpPr>
              <p:cNvPr id="56" name="Freeform 17">
                <a:extLst>
                  <a:ext uri="{FF2B5EF4-FFF2-40B4-BE49-F238E27FC236}">
                    <a16:creationId xmlns:a16="http://schemas.microsoft.com/office/drawing/2014/main" id="{C0BB35B1-36DA-41B6-82C0-B7307F0022F0}"/>
                  </a:ext>
                </a:extLst>
              </p:cNvPr>
              <p:cNvSpPr>
                <a:spLocks/>
              </p:cNvSpPr>
              <p:nvPr/>
            </p:nvSpPr>
            <p:spPr bwMode="auto">
              <a:xfrm>
                <a:off x="14216063" y="3986213"/>
                <a:ext cx="309563" cy="595312"/>
              </a:xfrm>
              <a:custGeom>
                <a:avLst/>
                <a:gdLst>
                  <a:gd name="T0" fmla="*/ 29 w 81"/>
                  <a:gd name="T1" fmla="*/ 0 h 157"/>
                  <a:gd name="T2" fmla="*/ 81 w 81"/>
                  <a:gd name="T3" fmla="*/ 76 h 157"/>
                  <a:gd name="T4" fmla="*/ 0 w 81"/>
                  <a:gd name="T5" fmla="*/ 157 h 157"/>
                </a:gdLst>
                <a:ahLst/>
                <a:cxnLst>
                  <a:cxn ang="0">
                    <a:pos x="T0" y="T1"/>
                  </a:cxn>
                  <a:cxn ang="0">
                    <a:pos x="T2" y="T3"/>
                  </a:cxn>
                  <a:cxn ang="0">
                    <a:pos x="T4" y="T5"/>
                  </a:cxn>
                </a:cxnLst>
                <a:rect l="0" t="0" r="r" b="b"/>
                <a:pathLst>
                  <a:path w="81" h="157">
                    <a:moveTo>
                      <a:pt x="29" y="0"/>
                    </a:moveTo>
                    <a:cubicBezTo>
                      <a:pt x="59" y="12"/>
                      <a:pt x="81" y="41"/>
                      <a:pt x="81" y="76"/>
                    </a:cubicBezTo>
                    <a:cubicBezTo>
                      <a:pt x="81" y="121"/>
                      <a:pt x="45" y="157"/>
                      <a:pt x="0" y="157"/>
                    </a:cubicBezTo>
                  </a:path>
                </a:pathLst>
              </a:custGeom>
              <a:noFill/>
              <a:ln w="1587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8" tIns="43933" rIns="87868" bIns="43933" numCol="1" anchor="t" anchorCtr="0" compatLnSpc="1">
                <a:prstTxWarp prst="textNoShape">
                  <a:avLst/>
                </a:prstTxWarp>
              </a:bodyPr>
              <a:lstStyle/>
              <a:p>
                <a:pPr defTabSz="895337" eaLnBrk="0" fontAlgn="base" hangingPunct="0">
                  <a:spcBef>
                    <a:spcPct val="0"/>
                  </a:spcBef>
                  <a:spcAft>
                    <a:spcPct val="0"/>
                  </a:spcAft>
                  <a:defRPr/>
                </a:pPr>
                <a:endParaRPr lang="en-US" kern="0">
                  <a:solidFill>
                    <a:srgbClr val="000000">
                      <a:lumMod val="50000"/>
                      <a:lumOff val="50000"/>
                    </a:srgbClr>
                  </a:solidFill>
                  <a:latin typeface="Segoe UI"/>
                  <a:ea typeface="MS PGothic" panose="020B0600070205080204" pitchFamily="34" charset="-128"/>
                </a:endParaRPr>
              </a:p>
            </p:txBody>
          </p:sp>
          <p:sp>
            <p:nvSpPr>
              <p:cNvPr id="57" name="Freeform 18">
                <a:extLst>
                  <a:ext uri="{FF2B5EF4-FFF2-40B4-BE49-F238E27FC236}">
                    <a16:creationId xmlns:a16="http://schemas.microsoft.com/office/drawing/2014/main" id="{AE5E9BEA-A2DD-4578-90C1-902E9A1DFB1F}"/>
                  </a:ext>
                </a:extLst>
              </p:cNvPr>
              <p:cNvSpPr>
                <a:spLocks/>
              </p:cNvSpPr>
              <p:nvPr/>
            </p:nvSpPr>
            <p:spPr bwMode="auto">
              <a:xfrm>
                <a:off x="13906501" y="3967163"/>
                <a:ext cx="309563" cy="596900"/>
              </a:xfrm>
              <a:custGeom>
                <a:avLst/>
                <a:gdLst>
                  <a:gd name="T0" fmla="*/ 52 w 81"/>
                  <a:gd name="T1" fmla="*/ 157 h 157"/>
                  <a:gd name="T2" fmla="*/ 0 w 81"/>
                  <a:gd name="T3" fmla="*/ 81 h 157"/>
                  <a:gd name="T4" fmla="*/ 81 w 81"/>
                  <a:gd name="T5" fmla="*/ 0 h 157"/>
                </a:gdLst>
                <a:ahLst/>
                <a:cxnLst>
                  <a:cxn ang="0">
                    <a:pos x="T0" y="T1"/>
                  </a:cxn>
                  <a:cxn ang="0">
                    <a:pos x="T2" y="T3"/>
                  </a:cxn>
                  <a:cxn ang="0">
                    <a:pos x="T4" y="T5"/>
                  </a:cxn>
                </a:cxnLst>
                <a:rect l="0" t="0" r="r" b="b"/>
                <a:pathLst>
                  <a:path w="81" h="157">
                    <a:moveTo>
                      <a:pt x="52" y="157"/>
                    </a:moveTo>
                    <a:cubicBezTo>
                      <a:pt x="21" y="145"/>
                      <a:pt x="0" y="116"/>
                      <a:pt x="0" y="81"/>
                    </a:cubicBezTo>
                    <a:cubicBezTo>
                      <a:pt x="0" y="36"/>
                      <a:pt x="36" y="0"/>
                      <a:pt x="81" y="0"/>
                    </a:cubicBezTo>
                  </a:path>
                </a:pathLst>
              </a:custGeom>
              <a:noFill/>
              <a:ln w="1587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8" tIns="43933" rIns="87868" bIns="43933" numCol="1" anchor="t" anchorCtr="0" compatLnSpc="1">
                <a:prstTxWarp prst="textNoShape">
                  <a:avLst/>
                </a:prstTxWarp>
              </a:bodyPr>
              <a:lstStyle/>
              <a:p>
                <a:pPr defTabSz="895337" eaLnBrk="0" fontAlgn="base" hangingPunct="0">
                  <a:spcBef>
                    <a:spcPct val="0"/>
                  </a:spcBef>
                  <a:spcAft>
                    <a:spcPct val="0"/>
                  </a:spcAft>
                  <a:defRPr/>
                </a:pPr>
                <a:endParaRPr lang="en-US" kern="0">
                  <a:solidFill>
                    <a:srgbClr val="000000">
                      <a:lumMod val="50000"/>
                      <a:lumOff val="50000"/>
                    </a:srgbClr>
                  </a:solidFill>
                  <a:latin typeface="Segoe UI"/>
                  <a:ea typeface="MS PGothic" panose="020B0600070205080204" pitchFamily="34" charset="-128"/>
                </a:endParaRPr>
              </a:p>
            </p:txBody>
          </p:sp>
          <p:sp>
            <p:nvSpPr>
              <p:cNvPr id="58" name="Line 19">
                <a:extLst>
                  <a:ext uri="{FF2B5EF4-FFF2-40B4-BE49-F238E27FC236}">
                    <a16:creationId xmlns:a16="http://schemas.microsoft.com/office/drawing/2014/main" id="{E096815D-3301-4085-B4B8-DEFFC64F4A98}"/>
                  </a:ext>
                </a:extLst>
              </p:cNvPr>
              <p:cNvSpPr>
                <a:spLocks noChangeShapeType="1"/>
              </p:cNvSpPr>
              <p:nvPr/>
            </p:nvSpPr>
            <p:spPr bwMode="auto">
              <a:xfrm>
                <a:off x="14216063" y="4221163"/>
                <a:ext cx="0" cy="0"/>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87868" tIns="43933" rIns="87868" bIns="43933" numCol="1" anchor="t" anchorCtr="0" compatLnSpc="1">
                <a:prstTxWarp prst="textNoShape">
                  <a:avLst/>
                </a:prstTxWarp>
              </a:bodyPr>
              <a:lstStyle/>
              <a:p>
                <a:pPr defTabSz="895337" eaLnBrk="0" fontAlgn="base" hangingPunct="0">
                  <a:spcBef>
                    <a:spcPct val="0"/>
                  </a:spcBef>
                  <a:spcAft>
                    <a:spcPct val="0"/>
                  </a:spcAft>
                  <a:defRPr/>
                </a:pPr>
                <a:endParaRPr lang="en-US" kern="0">
                  <a:solidFill>
                    <a:srgbClr val="FFFFFF"/>
                  </a:solidFill>
                  <a:latin typeface="Segoe UI"/>
                  <a:ea typeface="MS PGothic" panose="020B0600070205080204" pitchFamily="34" charset="-128"/>
                </a:endParaRPr>
              </a:p>
            </p:txBody>
          </p:sp>
          <p:sp>
            <p:nvSpPr>
              <p:cNvPr id="59" name="Freeform 20">
                <a:extLst>
                  <a:ext uri="{FF2B5EF4-FFF2-40B4-BE49-F238E27FC236}">
                    <a16:creationId xmlns:a16="http://schemas.microsoft.com/office/drawing/2014/main" id="{30B333D4-859E-4FAE-8847-3FAF1DBB426B}"/>
                  </a:ext>
                </a:extLst>
              </p:cNvPr>
              <p:cNvSpPr>
                <a:spLocks/>
              </p:cNvSpPr>
              <p:nvPr/>
            </p:nvSpPr>
            <p:spPr bwMode="auto">
              <a:xfrm>
                <a:off x="14214339" y="3922655"/>
                <a:ext cx="41550" cy="87427"/>
              </a:xfrm>
              <a:custGeom>
                <a:avLst/>
                <a:gdLst>
                  <a:gd name="T0" fmla="*/ 0 w 48"/>
                  <a:gd name="T1" fmla="*/ 101 h 101"/>
                  <a:gd name="T2" fmla="*/ 48 w 48"/>
                  <a:gd name="T3" fmla="*/ 51 h 101"/>
                  <a:gd name="T4" fmla="*/ 0 w 48"/>
                  <a:gd name="T5" fmla="*/ 0 h 101"/>
                </a:gdLst>
                <a:ahLst/>
                <a:cxnLst>
                  <a:cxn ang="0">
                    <a:pos x="T0" y="T1"/>
                  </a:cxn>
                  <a:cxn ang="0">
                    <a:pos x="T2" y="T3"/>
                  </a:cxn>
                  <a:cxn ang="0">
                    <a:pos x="T4" y="T5"/>
                  </a:cxn>
                </a:cxnLst>
                <a:rect l="0" t="0" r="r" b="b"/>
                <a:pathLst>
                  <a:path w="48" h="101">
                    <a:moveTo>
                      <a:pt x="0" y="101"/>
                    </a:moveTo>
                    <a:lnTo>
                      <a:pt x="48" y="51"/>
                    </a:lnTo>
                    <a:lnTo>
                      <a:pt x="0" y="0"/>
                    </a:lnTo>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8" tIns="43933" rIns="87868" bIns="43933" numCol="1" anchor="t" anchorCtr="0" compatLnSpc="1">
                <a:prstTxWarp prst="textNoShape">
                  <a:avLst/>
                </a:prstTxWarp>
              </a:bodyPr>
              <a:lstStyle/>
              <a:p>
                <a:pPr defTabSz="895337" eaLnBrk="0" fontAlgn="base" hangingPunct="0">
                  <a:spcBef>
                    <a:spcPct val="0"/>
                  </a:spcBef>
                  <a:spcAft>
                    <a:spcPct val="0"/>
                  </a:spcAft>
                  <a:defRPr/>
                </a:pPr>
                <a:endParaRPr lang="en-US" kern="0">
                  <a:solidFill>
                    <a:srgbClr val="000000">
                      <a:lumMod val="50000"/>
                      <a:lumOff val="50000"/>
                    </a:srgbClr>
                  </a:solidFill>
                  <a:latin typeface="Segoe UI"/>
                  <a:ea typeface="MS PGothic" panose="020B0600070205080204" pitchFamily="34" charset="-128"/>
                </a:endParaRPr>
              </a:p>
            </p:txBody>
          </p:sp>
          <p:sp>
            <p:nvSpPr>
              <p:cNvPr id="60" name="Line 21">
                <a:extLst>
                  <a:ext uri="{FF2B5EF4-FFF2-40B4-BE49-F238E27FC236}">
                    <a16:creationId xmlns:a16="http://schemas.microsoft.com/office/drawing/2014/main" id="{071F32D5-B94C-4FC7-A6F7-B8678D738062}"/>
                  </a:ext>
                </a:extLst>
              </p:cNvPr>
              <p:cNvSpPr>
                <a:spLocks noChangeShapeType="1"/>
              </p:cNvSpPr>
              <p:nvPr/>
            </p:nvSpPr>
            <p:spPr bwMode="auto">
              <a:xfrm>
                <a:off x="14216063" y="3967163"/>
                <a:ext cx="38100" cy="0"/>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87868" tIns="43933" rIns="87868" bIns="43933" numCol="1" anchor="t" anchorCtr="0" compatLnSpc="1">
                <a:prstTxWarp prst="textNoShape">
                  <a:avLst/>
                </a:prstTxWarp>
              </a:bodyPr>
              <a:lstStyle/>
              <a:p>
                <a:pPr defTabSz="895337" eaLnBrk="0" fontAlgn="base" hangingPunct="0">
                  <a:spcBef>
                    <a:spcPct val="0"/>
                  </a:spcBef>
                  <a:spcAft>
                    <a:spcPct val="0"/>
                  </a:spcAft>
                  <a:defRPr/>
                </a:pPr>
                <a:endParaRPr lang="en-US" kern="0">
                  <a:solidFill>
                    <a:srgbClr val="FFFFFF"/>
                  </a:solidFill>
                  <a:latin typeface="Segoe UI"/>
                  <a:ea typeface="MS PGothic" panose="020B0600070205080204" pitchFamily="34" charset="-128"/>
                </a:endParaRPr>
              </a:p>
            </p:txBody>
          </p:sp>
          <p:sp>
            <p:nvSpPr>
              <p:cNvPr id="80" name="Freeform 22">
                <a:extLst>
                  <a:ext uri="{FF2B5EF4-FFF2-40B4-BE49-F238E27FC236}">
                    <a16:creationId xmlns:a16="http://schemas.microsoft.com/office/drawing/2014/main" id="{8D5762D9-5E19-4339-8209-6ECA4835A062}"/>
                  </a:ext>
                </a:extLst>
              </p:cNvPr>
              <p:cNvSpPr>
                <a:spLocks/>
              </p:cNvSpPr>
              <p:nvPr/>
            </p:nvSpPr>
            <p:spPr bwMode="auto">
              <a:xfrm>
                <a:off x="14177963" y="4538605"/>
                <a:ext cx="41550" cy="87427"/>
              </a:xfrm>
              <a:custGeom>
                <a:avLst/>
                <a:gdLst>
                  <a:gd name="T0" fmla="*/ 48 w 48"/>
                  <a:gd name="T1" fmla="*/ 0 h 101"/>
                  <a:gd name="T2" fmla="*/ 0 w 48"/>
                  <a:gd name="T3" fmla="*/ 50 h 101"/>
                  <a:gd name="T4" fmla="*/ 48 w 48"/>
                  <a:gd name="T5" fmla="*/ 101 h 101"/>
                </a:gdLst>
                <a:ahLst/>
                <a:cxnLst>
                  <a:cxn ang="0">
                    <a:pos x="T0" y="T1"/>
                  </a:cxn>
                  <a:cxn ang="0">
                    <a:pos x="T2" y="T3"/>
                  </a:cxn>
                  <a:cxn ang="0">
                    <a:pos x="T4" y="T5"/>
                  </a:cxn>
                </a:cxnLst>
                <a:rect l="0" t="0" r="r" b="b"/>
                <a:pathLst>
                  <a:path w="48" h="101">
                    <a:moveTo>
                      <a:pt x="48" y="0"/>
                    </a:moveTo>
                    <a:lnTo>
                      <a:pt x="0" y="50"/>
                    </a:lnTo>
                    <a:lnTo>
                      <a:pt x="48" y="101"/>
                    </a:lnTo>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8" tIns="43933" rIns="87868" bIns="43933" numCol="1" anchor="t" anchorCtr="0" compatLnSpc="1">
                <a:prstTxWarp prst="textNoShape">
                  <a:avLst/>
                </a:prstTxWarp>
              </a:bodyPr>
              <a:lstStyle/>
              <a:p>
                <a:pPr defTabSz="895337" eaLnBrk="0" fontAlgn="base" hangingPunct="0">
                  <a:spcBef>
                    <a:spcPct val="0"/>
                  </a:spcBef>
                  <a:spcAft>
                    <a:spcPct val="0"/>
                  </a:spcAft>
                  <a:defRPr/>
                </a:pPr>
                <a:endParaRPr lang="en-US" kern="0">
                  <a:solidFill>
                    <a:srgbClr val="000000">
                      <a:lumMod val="50000"/>
                      <a:lumOff val="50000"/>
                    </a:srgbClr>
                  </a:solidFill>
                  <a:latin typeface="Segoe UI"/>
                  <a:ea typeface="MS PGothic" panose="020B0600070205080204" pitchFamily="34" charset="-128"/>
                </a:endParaRPr>
              </a:p>
            </p:txBody>
          </p:sp>
          <p:sp>
            <p:nvSpPr>
              <p:cNvPr id="81" name="Line 23">
                <a:extLst>
                  <a:ext uri="{FF2B5EF4-FFF2-40B4-BE49-F238E27FC236}">
                    <a16:creationId xmlns:a16="http://schemas.microsoft.com/office/drawing/2014/main" id="{1D952B3C-B0C6-4D71-BB9F-3E44301B46E9}"/>
                  </a:ext>
                </a:extLst>
              </p:cNvPr>
              <p:cNvSpPr>
                <a:spLocks noChangeShapeType="1"/>
              </p:cNvSpPr>
              <p:nvPr/>
            </p:nvSpPr>
            <p:spPr bwMode="auto">
              <a:xfrm flipH="1">
                <a:off x="14177963" y="4581525"/>
                <a:ext cx="38100" cy="0"/>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87868" tIns="43933" rIns="87868" bIns="43933" numCol="1" anchor="t" anchorCtr="0" compatLnSpc="1">
                <a:prstTxWarp prst="textNoShape">
                  <a:avLst/>
                </a:prstTxWarp>
              </a:bodyPr>
              <a:lstStyle/>
              <a:p>
                <a:pPr defTabSz="895337" eaLnBrk="0" fontAlgn="base" hangingPunct="0">
                  <a:spcBef>
                    <a:spcPct val="0"/>
                  </a:spcBef>
                  <a:spcAft>
                    <a:spcPct val="0"/>
                  </a:spcAft>
                  <a:defRPr/>
                </a:pPr>
                <a:endParaRPr lang="en-US" kern="0">
                  <a:solidFill>
                    <a:srgbClr val="FFFFFF"/>
                  </a:solidFill>
                  <a:latin typeface="Segoe UI"/>
                  <a:ea typeface="MS PGothic" panose="020B0600070205080204" pitchFamily="34" charset="-128"/>
                </a:endParaRPr>
              </a:p>
            </p:txBody>
          </p:sp>
        </p:grpSp>
      </p:grpSp>
      <p:sp>
        <p:nvSpPr>
          <p:cNvPr id="82" name="Oval 81">
            <a:extLst>
              <a:ext uri="{FF2B5EF4-FFF2-40B4-BE49-F238E27FC236}">
                <a16:creationId xmlns:a16="http://schemas.microsoft.com/office/drawing/2014/main" id="{72C08E3E-4120-43D7-9BCB-F6A7E0731BC8}"/>
              </a:ext>
            </a:extLst>
          </p:cNvPr>
          <p:cNvSpPr/>
          <p:nvPr/>
        </p:nvSpPr>
        <p:spPr bwMode="auto">
          <a:xfrm>
            <a:off x="9333146" y="997241"/>
            <a:ext cx="1269392" cy="1274116"/>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568">
              <a:solidFill>
                <a:srgbClr val="0078D7"/>
              </a:solidFill>
              <a:latin typeface="Segoe UI"/>
              <a:ea typeface="Segoe UI" pitchFamily="34" charset="0"/>
              <a:cs typeface="Segoe UI" pitchFamily="34" charset="0"/>
            </a:endParaRPr>
          </a:p>
        </p:txBody>
      </p:sp>
      <p:sp>
        <p:nvSpPr>
          <p:cNvPr id="83" name="TextBox 82">
            <a:extLst>
              <a:ext uri="{FF2B5EF4-FFF2-40B4-BE49-F238E27FC236}">
                <a16:creationId xmlns:a16="http://schemas.microsoft.com/office/drawing/2014/main" id="{D3AAAA1C-BB9D-4A08-8F4F-3BC791EC80EC}"/>
              </a:ext>
            </a:extLst>
          </p:cNvPr>
          <p:cNvSpPr txBox="1"/>
          <p:nvPr/>
        </p:nvSpPr>
        <p:spPr>
          <a:xfrm>
            <a:off x="9496319" y="1370760"/>
            <a:ext cx="990668" cy="506901"/>
          </a:xfrm>
          <a:prstGeom prst="rect">
            <a:avLst/>
          </a:prstGeom>
          <a:noFill/>
        </p:spPr>
        <p:txBody>
          <a:bodyPr wrap="none" lIns="179285" tIns="143428" rIns="179285" bIns="143428" rtlCol="0">
            <a:spAutoFit/>
          </a:bodyPr>
          <a:lstStyle/>
          <a:p>
            <a:pPr defTabSz="914314">
              <a:lnSpc>
                <a:spcPct val="90000"/>
              </a:lnSpc>
              <a:spcAft>
                <a:spcPts val="588"/>
              </a:spcAft>
            </a:pPr>
            <a:r>
              <a:rPr lang="en-US" sz="1568">
                <a:solidFill>
                  <a:srgbClr val="0078D7"/>
                </a:solidFill>
                <a:latin typeface="Segoe UI"/>
                <a:ea typeface="Segoe UI" pitchFamily="34" charset="0"/>
                <a:cs typeface="Segoe UI" pitchFamily="34" charset="0"/>
              </a:rPr>
              <a:t>Deploy</a:t>
            </a:r>
          </a:p>
        </p:txBody>
      </p:sp>
      <p:sp>
        <p:nvSpPr>
          <p:cNvPr id="84" name="Oval 83">
            <a:extLst>
              <a:ext uri="{FF2B5EF4-FFF2-40B4-BE49-F238E27FC236}">
                <a16:creationId xmlns:a16="http://schemas.microsoft.com/office/drawing/2014/main" id="{8B9E1685-271B-4D81-AA70-C9553CEA6024}"/>
              </a:ext>
            </a:extLst>
          </p:cNvPr>
          <p:cNvSpPr/>
          <p:nvPr/>
        </p:nvSpPr>
        <p:spPr bwMode="auto">
          <a:xfrm>
            <a:off x="10586370" y="2988021"/>
            <a:ext cx="1269392" cy="1274116"/>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568">
              <a:solidFill>
                <a:srgbClr val="0078D7"/>
              </a:solidFill>
              <a:latin typeface="Segoe UI"/>
              <a:ea typeface="Segoe UI" pitchFamily="34" charset="0"/>
              <a:cs typeface="Segoe UI" pitchFamily="34" charset="0"/>
            </a:endParaRPr>
          </a:p>
        </p:txBody>
      </p:sp>
      <p:sp>
        <p:nvSpPr>
          <p:cNvPr id="85" name="TextBox 84">
            <a:extLst>
              <a:ext uri="{FF2B5EF4-FFF2-40B4-BE49-F238E27FC236}">
                <a16:creationId xmlns:a16="http://schemas.microsoft.com/office/drawing/2014/main" id="{8683DB6F-EB64-4DE8-8FFA-557E3D0CD8AB}"/>
              </a:ext>
            </a:extLst>
          </p:cNvPr>
          <p:cNvSpPr txBox="1"/>
          <p:nvPr/>
        </p:nvSpPr>
        <p:spPr>
          <a:xfrm>
            <a:off x="10695738" y="3399603"/>
            <a:ext cx="1081814" cy="506901"/>
          </a:xfrm>
          <a:prstGeom prst="rect">
            <a:avLst/>
          </a:prstGeom>
          <a:noFill/>
        </p:spPr>
        <p:txBody>
          <a:bodyPr wrap="none" lIns="179285" tIns="143428" rIns="179285" bIns="143428" rtlCol="0">
            <a:spAutoFit/>
          </a:bodyPr>
          <a:lstStyle/>
          <a:p>
            <a:pPr defTabSz="914314">
              <a:lnSpc>
                <a:spcPct val="90000"/>
              </a:lnSpc>
              <a:spcAft>
                <a:spcPts val="588"/>
              </a:spcAft>
            </a:pPr>
            <a:r>
              <a:rPr lang="en-US" sz="1568">
                <a:solidFill>
                  <a:srgbClr val="0078D7"/>
                </a:solidFill>
                <a:latin typeface="Segoe UI"/>
                <a:ea typeface="Segoe UI" pitchFamily="34" charset="0"/>
                <a:cs typeface="Segoe UI" pitchFamily="34" charset="0"/>
              </a:rPr>
              <a:t>Operate</a:t>
            </a:r>
          </a:p>
        </p:txBody>
      </p:sp>
      <p:sp>
        <p:nvSpPr>
          <p:cNvPr id="86" name="Oval 85">
            <a:extLst>
              <a:ext uri="{FF2B5EF4-FFF2-40B4-BE49-F238E27FC236}">
                <a16:creationId xmlns:a16="http://schemas.microsoft.com/office/drawing/2014/main" id="{FA0DCE45-C3CE-4CCE-BC15-174B844F7489}"/>
              </a:ext>
            </a:extLst>
          </p:cNvPr>
          <p:cNvSpPr/>
          <p:nvPr/>
        </p:nvSpPr>
        <p:spPr bwMode="auto">
          <a:xfrm>
            <a:off x="9432555" y="4825248"/>
            <a:ext cx="1269392" cy="1274116"/>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568">
              <a:solidFill>
                <a:srgbClr val="0078D7"/>
              </a:solidFill>
              <a:latin typeface="Segoe UI"/>
              <a:ea typeface="Segoe UI" pitchFamily="34" charset="0"/>
              <a:cs typeface="Segoe UI" pitchFamily="34" charset="0"/>
            </a:endParaRPr>
          </a:p>
        </p:txBody>
      </p:sp>
      <p:sp>
        <p:nvSpPr>
          <p:cNvPr id="87" name="TextBox 86">
            <a:extLst>
              <a:ext uri="{FF2B5EF4-FFF2-40B4-BE49-F238E27FC236}">
                <a16:creationId xmlns:a16="http://schemas.microsoft.com/office/drawing/2014/main" id="{5FB68E7A-14DD-4325-BD98-2F250A9D97A5}"/>
              </a:ext>
            </a:extLst>
          </p:cNvPr>
          <p:cNvSpPr txBox="1"/>
          <p:nvPr/>
        </p:nvSpPr>
        <p:spPr>
          <a:xfrm>
            <a:off x="9496319" y="5015400"/>
            <a:ext cx="1162691" cy="941386"/>
          </a:xfrm>
          <a:prstGeom prst="rect">
            <a:avLst/>
          </a:prstGeom>
          <a:noFill/>
        </p:spPr>
        <p:txBody>
          <a:bodyPr wrap="square" lIns="179285" tIns="143428" rIns="179285" bIns="143428" rtlCol="0">
            <a:spAutoFit/>
          </a:bodyPr>
          <a:lstStyle/>
          <a:p>
            <a:pPr algn="ctr" defTabSz="914314">
              <a:lnSpc>
                <a:spcPct val="90000"/>
              </a:lnSpc>
              <a:spcAft>
                <a:spcPts val="588"/>
              </a:spcAft>
            </a:pPr>
            <a:r>
              <a:rPr lang="en-US" sz="1568">
                <a:solidFill>
                  <a:srgbClr val="0078D7"/>
                </a:solidFill>
                <a:latin typeface="Segoe UI"/>
                <a:ea typeface="Segoe UI" pitchFamily="34" charset="0"/>
                <a:cs typeface="Segoe UI" pitchFamily="34" charset="0"/>
              </a:rPr>
              <a:t>Monitor </a:t>
            </a:r>
            <a:br>
              <a:rPr lang="en-US" sz="1568">
                <a:solidFill>
                  <a:srgbClr val="0078D7"/>
                </a:solidFill>
                <a:latin typeface="Segoe UI"/>
                <a:ea typeface="Segoe UI" pitchFamily="34" charset="0"/>
                <a:cs typeface="Segoe UI" pitchFamily="34" charset="0"/>
              </a:rPr>
            </a:br>
            <a:r>
              <a:rPr lang="en-US" sz="1568">
                <a:solidFill>
                  <a:srgbClr val="0078D7"/>
                </a:solidFill>
                <a:latin typeface="Segoe UI"/>
                <a:ea typeface="Segoe UI" pitchFamily="34" charset="0"/>
                <a:cs typeface="Segoe UI" pitchFamily="34" charset="0"/>
              </a:rPr>
              <a:t>&amp; </a:t>
            </a:r>
            <a:br>
              <a:rPr lang="en-US" sz="1568">
                <a:solidFill>
                  <a:srgbClr val="0078D7"/>
                </a:solidFill>
                <a:latin typeface="Segoe UI"/>
                <a:ea typeface="Segoe UI" pitchFamily="34" charset="0"/>
                <a:cs typeface="Segoe UI" pitchFamily="34" charset="0"/>
              </a:rPr>
            </a:br>
            <a:r>
              <a:rPr lang="en-US" sz="1568">
                <a:solidFill>
                  <a:srgbClr val="0078D7"/>
                </a:solidFill>
                <a:latin typeface="Segoe UI"/>
                <a:ea typeface="Segoe UI" pitchFamily="34" charset="0"/>
                <a:cs typeface="Segoe UI" pitchFamily="34" charset="0"/>
              </a:rPr>
              <a:t>Learn</a:t>
            </a:r>
          </a:p>
        </p:txBody>
      </p:sp>
      <p:sp>
        <p:nvSpPr>
          <p:cNvPr id="88" name="Oval 87">
            <a:extLst>
              <a:ext uri="{FF2B5EF4-FFF2-40B4-BE49-F238E27FC236}">
                <a16:creationId xmlns:a16="http://schemas.microsoft.com/office/drawing/2014/main" id="{DB79AF50-31B2-4B86-A38F-DC27728A5193}"/>
              </a:ext>
            </a:extLst>
          </p:cNvPr>
          <p:cNvSpPr/>
          <p:nvPr/>
        </p:nvSpPr>
        <p:spPr bwMode="auto">
          <a:xfrm>
            <a:off x="7160428" y="4849034"/>
            <a:ext cx="1269392" cy="1274116"/>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568">
              <a:solidFill>
                <a:srgbClr val="0078D7"/>
              </a:solidFill>
              <a:latin typeface="Segoe UI"/>
              <a:ea typeface="Segoe UI" pitchFamily="34" charset="0"/>
              <a:cs typeface="Segoe UI" pitchFamily="34" charset="0"/>
            </a:endParaRPr>
          </a:p>
        </p:txBody>
      </p:sp>
      <p:sp>
        <p:nvSpPr>
          <p:cNvPr id="89" name="TextBox 88">
            <a:extLst>
              <a:ext uri="{FF2B5EF4-FFF2-40B4-BE49-F238E27FC236}">
                <a16:creationId xmlns:a16="http://schemas.microsoft.com/office/drawing/2014/main" id="{7A2EFAB0-306F-4782-B61D-081FA72E24A4}"/>
              </a:ext>
            </a:extLst>
          </p:cNvPr>
          <p:cNvSpPr txBox="1"/>
          <p:nvPr/>
        </p:nvSpPr>
        <p:spPr>
          <a:xfrm>
            <a:off x="7212050" y="5015398"/>
            <a:ext cx="1162691" cy="941386"/>
          </a:xfrm>
          <a:prstGeom prst="rect">
            <a:avLst/>
          </a:prstGeom>
          <a:noFill/>
        </p:spPr>
        <p:txBody>
          <a:bodyPr wrap="square" lIns="179285" tIns="143428" rIns="179285" bIns="143428" rtlCol="0">
            <a:spAutoFit/>
          </a:bodyPr>
          <a:lstStyle/>
          <a:p>
            <a:pPr algn="ctr" defTabSz="914314">
              <a:lnSpc>
                <a:spcPct val="90000"/>
              </a:lnSpc>
              <a:spcAft>
                <a:spcPts val="588"/>
              </a:spcAft>
            </a:pPr>
            <a:r>
              <a:rPr lang="en-US" sz="1568">
                <a:solidFill>
                  <a:srgbClr val="0078D7"/>
                </a:solidFill>
                <a:latin typeface="Segoe UI"/>
                <a:ea typeface="Segoe UI" pitchFamily="34" charset="0"/>
                <a:cs typeface="Segoe UI" pitchFamily="34" charset="0"/>
              </a:rPr>
              <a:t>Plan </a:t>
            </a:r>
            <a:br>
              <a:rPr lang="en-US" sz="1568">
                <a:solidFill>
                  <a:srgbClr val="0078D7"/>
                </a:solidFill>
                <a:latin typeface="Segoe UI"/>
                <a:ea typeface="Segoe UI" pitchFamily="34" charset="0"/>
                <a:cs typeface="Segoe UI" pitchFamily="34" charset="0"/>
              </a:rPr>
            </a:br>
            <a:r>
              <a:rPr lang="en-US" sz="1568">
                <a:solidFill>
                  <a:srgbClr val="0078D7"/>
                </a:solidFill>
                <a:latin typeface="Segoe UI"/>
                <a:ea typeface="Segoe UI" pitchFamily="34" charset="0"/>
                <a:cs typeface="Segoe UI" pitchFamily="34" charset="0"/>
              </a:rPr>
              <a:t>&amp; </a:t>
            </a:r>
            <a:br>
              <a:rPr lang="en-US" sz="1568">
                <a:solidFill>
                  <a:srgbClr val="0078D7"/>
                </a:solidFill>
                <a:latin typeface="Segoe UI"/>
                <a:ea typeface="Segoe UI" pitchFamily="34" charset="0"/>
                <a:cs typeface="Segoe UI" pitchFamily="34" charset="0"/>
              </a:rPr>
            </a:br>
            <a:r>
              <a:rPr lang="en-US" sz="1568">
                <a:solidFill>
                  <a:srgbClr val="0078D7"/>
                </a:solidFill>
                <a:latin typeface="Segoe UI"/>
                <a:ea typeface="Segoe UI" pitchFamily="34" charset="0"/>
                <a:cs typeface="Segoe UI" pitchFamily="34" charset="0"/>
              </a:rPr>
              <a:t>Track</a:t>
            </a:r>
          </a:p>
        </p:txBody>
      </p:sp>
      <p:sp>
        <p:nvSpPr>
          <p:cNvPr id="90" name="Oval 89">
            <a:extLst>
              <a:ext uri="{FF2B5EF4-FFF2-40B4-BE49-F238E27FC236}">
                <a16:creationId xmlns:a16="http://schemas.microsoft.com/office/drawing/2014/main" id="{140729EF-31D9-4DE9-9ACB-E76997DB7F27}"/>
              </a:ext>
            </a:extLst>
          </p:cNvPr>
          <p:cNvSpPr/>
          <p:nvPr/>
        </p:nvSpPr>
        <p:spPr bwMode="auto">
          <a:xfrm>
            <a:off x="6006614" y="3014647"/>
            <a:ext cx="1269392" cy="1274116"/>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568">
              <a:solidFill>
                <a:srgbClr val="0078D7"/>
              </a:solidFill>
              <a:latin typeface="Segoe UI"/>
              <a:ea typeface="Segoe UI" pitchFamily="34" charset="0"/>
              <a:cs typeface="Segoe UI" pitchFamily="34" charset="0"/>
            </a:endParaRPr>
          </a:p>
        </p:txBody>
      </p:sp>
      <p:sp>
        <p:nvSpPr>
          <p:cNvPr id="91" name="TextBox 90">
            <a:extLst>
              <a:ext uri="{FF2B5EF4-FFF2-40B4-BE49-F238E27FC236}">
                <a16:creationId xmlns:a16="http://schemas.microsoft.com/office/drawing/2014/main" id="{12C0A6E8-B5E2-42BA-91CA-85A9A189289C}"/>
              </a:ext>
            </a:extLst>
          </p:cNvPr>
          <p:cNvSpPr txBox="1"/>
          <p:nvPr/>
        </p:nvSpPr>
        <p:spPr>
          <a:xfrm>
            <a:off x="6068981" y="3397895"/>
            <a:ext cx="1162691" cy="506901"/>
          </a:xfrm>
          <a:prstGeom prst="rect">
            <a:avLst/>
          </a:prstGeom>
          <a:noFill/>
        </p:spPr>
        <p:txBody>
          <a:bodyPr wrap="square" lIns="179285" tIns="143428" rIns="179285" bIns="143428" rtlCol="0">
            <a:spAutoFit/>
          </a:bodyPr>
          <a:lstStyle/>
          <a:p>
            <a:pPr algn="ctr" defTabSz="914314">
              <a:lnSpc>
                <a:spcPct val="90000"/>
              </a:lnSpc>
              <a:spcAft>
                <a:spcPts val="588"/>
              </a:spcAft>
            </a:pPr>
            <a:r>
              <a:rPr lang="en-US" sz="1568">
                <a:solidFill>
                  <a:srgbClr val="0078D7"/>
                </a:solidFill>
                <a:latin typeface="Segoe UI"/>
                <a:ea typeface="Segoe UI" pitchFamily="34" charset="0"/>
                <a:cs typeface="Segoe UI" pitchFamily="34" charset="0"/>
              </a:rPr>
              <a:t>Develop</a:t>
            </a:r>
          </a:p>
        </p:txBody>
      </p:sp>
      <p:sp>
        <p:nvSpPr>
          <p:cNvPr id="30" name="@DonovanBrown">
            <a:extLst>
              <a:ext uri="{FF2B5EF4-FFF2-40B4-BE49-F238E27FC236}">
                <a16:creationId xmlns:a16="http://schemas.microsoft.com/office/drawing/2014/main" id="{1F02EBB2-B5B9-4227-9E3C-8ADE356023B1}"/>
              </a:ext>
            </a:extLst>
          </p:cNvPr>
          <p:cNvSpPr txBox="1"/>
          <p:nvPr/>
        </p:nvSpPr>
        <p:spPr>
          <a:xfrm>
            <a:off x="10689166" y="6404504"/>
            <a:ext cx="1528842" cy="455663"/>
          </a:xfrm>
          <a:prstGeom prst="rect">
            <a:avLst/>
          </a:prstGeom>
          <a:noFill/>
        </p:spPr>
        <p:txBody>
          <a:bodyPr wrap="none" lIns="179259" tIns="143407" rIns="179259" bIns="143407" rtlCol="0">
            <a:spAutoFit/>
          </a:bodyPr>
          <a:lstStyle/>
          <a:p>
            <a:pPr defTabSz="914192">
              <a:lnSpc>
                <a:spcPct val="90000"/>
              </a:lnSpc>
              <a:spcAft>
                <a:spcPts val="588"/>
              </a:spcAft>
            </a:pPr>
            <a:r>
              <a:rPr lang="en-US" sz="1175" dirty="0">
                <a:solidFill>
                  <a:srgbClr val="353535"/>
                </a:solidFill>
                <a:latin typeface="Segoe UI Semilight"/>
              </a:rPr>
              <a:t>@DonovanBrown</a:t>
            </a:r>
          </a:p>
        </p:txBody>
      </p:sp>
    </p:spTree>
    <p:extLst>
      <p:ext uri="{BB962C8B-B14F-4D97-AF65-F5344CB8AC3E}">
        <p14:creationId xmlns:p14="http://schemas.microsoft.com/office/powerpoint/2010/main" val="363471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a16="http://schemas.microsoft.com/office/drawing/2014/main"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4167758-A408-481B-A88D-85B8E25EA98D}"/>
              </a:ext>
            </a:extLst>
          </p:cNvPr>
          <p:cNvSpPr>
            <a:spLocks noGrp="1"/>
          </p:cNvSpPr>
          <p:nvPr>
            <p:ph type="title"/>
          </p:nvPr>
        </p:nvSpPr>
        <p:spPr/>
        <p:txBody>
          <a:bodyPr/>
          <a:lstStyle/>
          <a:p>
            <a:r>
              <a:rPr lang="en-US" sz="5882"/>
              <a:t>Introducing Azure DevOps</a:t>
            </a:r>
          </a:p>
        </p:txBody>
      </p:sp>
      <p:sp>
        <p:nvSpPr>
          <p:cNvPr id="20" name="TextBox 19">
            <a:extLst>
              <a:ext uri="{FF2B5EF4-FFF2-40B4-BE49-F238E27FC236}">
                <a16:creationId xmlns:a16="http://schemas.microsoft.com/office/drawing/2014/main" id="{A0A4A143-27D4-49CE-ACD0-037EABF28846}"/>
              </a:ext>
            </a:extLst>
          </p:cNvPr>
          <p:cNvSpPr txBox="1"/>
          <p:nvPr/>
        </p:nvSpPr>
        <p:spPr>
          <a:xfrm>
            <a:off x="426425" y="2812596"/>
            <a:ext cx="3029680" cy="1255182"/>
          </a:xfrm>
          <a:prstGeom prst="rect">
            <a:avLst/>
          </a:prstGeom>
          <a:noFill/>
        </p:spPr>
        <p:txBody>
          <a:bodyPr wrap="square" lIns="0" tIns="143428" rIns="0" bIns="143428" rtlCol="0" anchor="t">
            <a:spAutoFit/>
          </a:bodyPr>
          <a:lstStyle/>
          <a:p>
            <a:pPr defTabSz="914314">
              <a:spcAft>
                <a:spcPts val="588"/>
              </a:spcAft>
            </a:pPr>
            <a:r>
              <a:rPr lang="en-GB" sz="1568">
                <a:solidFill>
                  <a:srgbClr val="000000">
                    <a:lumMod val="50000"/>
                    <a:lumOff val="50000"/>
                  </a:srgbClr>
                </a:solidFill>
                <a:latin typeface="Segoe UI"/>
              </a:rPr>
              <a:t>Deliver value to your users faster using proven agile tools to plan, track, and discuss work across your teams.</a:t>
            </a:r>
            <a:endParaRPr lang="en-US" sz="1568">
              <a:solidFill>
                <a:srgbClr val="000000">
                  <a:lumMod val="50000"/>
                  <a:lumOff val="50000"/>
                </a:srgbClr>
              </a:solidFill>
              <a:latin typeface="Segoe UI"/>
              <a:cs typeface="Segoe UI"/>
            </a:endParaRPr>
          </a:p>
        </p:txBody>
      </p:sp>
      <p:sp>
        <p:nvSpPr>
          <p:cNvPr id="22" name="TextBox 21">
            <a:extLst>
              <a:ext uri="{FF2B5EF4-FFF2-40B4-BE49-F238E27FC236}">
                <a16:creationId xmlns:a16="http://schemas.microsoft.com/office/drawing/2014/main" id="{A75A09E4-D0A3-4556-9C0F-105DF4577D44}"/>
              </a:ext>
            </a:extLst>
          </p:cNvPr>
          <p:cNvSpPr txBox="1"/>
          <p:nvPr/>
        </p:nvSpPr>
        <p:spPr>
          <a:xfrm>
            <a:off x="4277587" y="2812595"/>
            <a:ext cx="3403600" cy="1496078"/>
          </a:xfrm>
          <a:prstGeom prst="rect">
            <a:avLst/>
          </a:prstGeom>
          <a:noFill/>
        </p:spPr>
        <p:txBody>
          <a:bodyPr wrap="square" lIns="0" tIns="143428" rIns="0" bIns="143428" rtlCol="0" anchor="t">
            <a:spAutoFit/>
          </a:bodyPr>
          <a:lstStyle/>
          <a:p>
            <a:pPr defTabSz="914314">
              <a:spcAft>
                <a:spcPts val="588"/>
              </a:spcAft>
            </a:pPr>
            <a:r>
              <a:rPr lang="en-GB" sz="1568">
                <a:solidFill>
                  <a:srgbClr val="000000">
                    <a:lumMod val="50000"/>
                    <a:lumOff val="50000"/>
                  </a:srgbClr>
                </a:solidFill>
                <a:latin typeface="Segoe UI"/>
              </a:rPr>
              <a:t>Build, test, and deploy with CI/CD that works with any language, platform, and cloud. Connect to GitHub or any other Git provider and deploy continuously.</a:t>
            </a:r>
            <a:endParaRPr lang="en-US" sz="1568">
              <a:solidFill>
                <a:srgbClr val="000000">
                  <a:lumMod val="50000"/>
                  <a:lumOff val="50000"/>
                </a:srgbClr>
              </a:solidFill>
              <a:latin typeface="Segoe UI"/>
              <a:cs typeface="Segoe UI"/>
            </a:endParaRPr>
          </a:p>
        </p:txBody>
      </p:sp>
      <p:sp>
        <p:nvSpPr>
          <p:cNvPr id="23" name="TextBox 22">
            <a:extLst>
              <a:ext uri="{FF2B5EF4-FFF2-40B4-BE49-F238E27FC236}">
                <a16:creationId xmlns:a16="http://schemas.microsoft.com/office/drawing/2014/main" id="{7ABC2ECF-9D16-4093-A397-AC9C75D0D69F}"/>
              </a:ext>
            </a:extLst>
          </p:cNvPr>
          <p:cNvSpPr txBox="1"/>
          <p:nvPr/>
        </p:nvSpPr>
        <p:spPr>
          <a:xfrm>
            <a:off x="8336470" y="2812595"/>
            <a:ext cx="3036600" cy="1496563"/>
          </a:xfrm>
          <a:prstGeom prst="rect">
            <a:avLst/>
          </a:prstGeom>
          <a:noFill/>
        </p:spPr>
        <p:txBody>
          <a:bodyPr wrap="square" lIns="0" tIns="143428" rIns="0" bIns="143428" rtlCol="0" anchor="t">
            <a:spAutoFit/>
          </a:bodyPr>
          <a:lstStyle/>
          <a:p>
            <a:pPr defTabSz="914314">
              <a:spcAft>
                <a:spcPts val="588"/>
              </a:spcAft>
            </a:pPr>
            <a:r>
              <a:rPr lang="en-GB" sz="1568">
                <a:solidFill>
                  <a:srgbClr val="000000">
                    <a:lumMod val="50000"/>
                    <a:lumOff val="50000"/>
                  </a:srgbClr>
                </a:solidFill>
                <a:latin typeface="Segoe UI"/>
              </a:rPr>
              <a:t>Get unlimited, cloud-hosted private Git repos and collaborate to build better code with pull requests and advanced file management.</a:t>
            </a:r>
            <a:endParaRPr lang="en-US" sz="1568">
              <a:solidFill>
                <a:srgbClr val="000000">
                  <a:lumMod val="50000"/>
                  <a:lumOff val="50000"/>
                </a:srgbClr>
              </a:solidFill>
              <a:latin typeface="Segoe UI"/>
              <a:cs typeface="Segoe UI"/>
            </a:endParaRPr>
          </a:p>
        </p:txBody>
      </p:sp>
      <p:sp>
        <p:nvSpPr>
          <p:cNvPr id="24" name="TextBox 23">
            <a:extLst>
              <a:ext uri="{FF2B5EF4-FFF2-40B4-BE49-F238E27FC236}">
                <a16:creationId xmlns:a16="http://schemas.microsoft.com/office/drawing/2014/main" id="{F6FCEA51-5644-4108-8529-B8070762AC30}"/>
              </a:ext>
            </a:extLst>
          </p:cNvPr>
          <p:cNvSpPr txBox="1"/>
          <p:nvPr/>
        </p:nvSpPr>
        <p:spPr>
          <a:xfrm>
            <a:off x="426425" y="5460267"/>
            <a:ext cx="2930638" cy="1013800"/>
          </a:xfrm>
          <a:prstGeom prst="rect">
            <a:avLst/>
          </a:prstGeom>
          <a:noFill/>
        </p:spPr>
        <p:txBody>
          <a:bodyPr wrap="square" lIns="0" tIns="143428" rIns="0" bIns="143428" rtlCol="0" anchor="t">
            <a:spAutoFit/>
          </a:bodyPr>
          <a:lstStyle/>
          <a:p>
            <a:pPr defTabSz="914314">
              <a:spcAft>
                <a:spcPts val="588"/>
              </a:spcAft>
            </a:pPr>
            <a:r>
              <a:rPr lang="en-GB" sz="1568">
                <a:solidFill>
                  <a:srgbClr val="000000">
                    <a:lumMod val="50000"/>
                    <a:lumOff val="50000"/>
                  </a:srgbClr>
                </a:solidFill>
                <a:latin typeface="Segoe UI"/>
              </a:rPr>
              <a:t>Test and ship with confidence using manual and exploratory testing tools.</a:t>
            </a:r>
            <a:endParaRPr lang="en-US" sz="1568">
              <a:solidFill>
                <a:srgbClr val="000000">
                  <a:lumMod val="50000"/>
                  <a:lumOff val="50000"/>
                </a:srgbClr>
              </a:solidFill>
              <a:latin typeface="Segoe UI"/>
              <a:cs typeface="Segoe UI"/>
            </a:endParaRPr>
          </a:p>
        </p:txBody>
      </p:sp>
      <p:sp>
        <p:nvSpPr>
          <p:cNvPr id="25" name="TextBox 24">
            <a:extLst>
              <a:ext uri="{FF2B5EF4-FFF2-40B4-BE49-F238E27FC236}">
                <a16:creationId xmlns:a16="http://schemas.microsoft.com/office/drawing/2014/main" id="{A333F065-998E-4214-AEF0-1D4D56125E51}"/>
              </a:ext>
            </a:extLst>
          </p:cNvPr>
          <p:cNvSpPr txBox="1"/>
          <p:nvPr/>
        </p:nvSpPr>
        <p:spPr>
          <a:xfrm>
            <a:off x="4277587" y="5460267"/>
            <a:ext cx="3367638" cy="1013800"/>
          </a:xfrm>
          <a:prstGeom prst="rect">
            <a:avLst/>
          </a:prstGeom>
          <a:noFill/>
        </p:spPr>
        <p:txBody>
          <a:bodyPr wrap="square" lIns="0" tIns="143428" rIns="0" bIns="143428" rtlCol="0" anchor="t">
            <a:spAutoFit/>
          </a:bodyPr>
          <a:lstStyle/>
          <a:p>
            <a:pPr defTabSz="914314">
              <a:spcAft>
                <a:spcPts val="588"/>
              </a:spcAft>
            </a:pPr>
            <a:r>
              <a:rPr lang="en-GB" sz="1568">
                <a:solidFill>
                  <a:srgbClr val="000000">
                    <a:lumMod val="50000"/>
                    <a:lumOff val="50000"/>
                  </a:srgbClr>
                </a:solidFill>
                <a:latin typeface="Segoe UI"/>
              </a:rPr>
              <a:t>Create, host, and share packages with your team, and add </a:t>
            </a:r>
            <a:r>
              <a:rPr lang="en-GB" sz="1568" err="1">
                <a:solidFill>
                  <a:srgbClr val="000000">
                    <a:lumMod val="50000"/>
                    <a:lumOff val="50000"/>
                  </a:srgbClr>
                </a:solidFill>
                <a:latin typeface="Segoe UI"/>
              </a:rPr>
              <a:t>artifacts</a:t>
            </a:r>
            <a:r>
              <a:rPr lang="en-GB" sz="1568">
                <a:solidFill>
                  <a:srgbClr val="000000">
                    <a:lumMod val="50000"/>
                    <a:lumOff val="50000"/>
                  </a:srgbClr>
                </a:solidFill>
                <a:latin typeface="Segoe UI"/>
              </a:rPr>
              <a:t> to your CI/CD pipelines with a single click.</a:t>
            </a:r>
            <a:endParaRPr lang="en-US" sz="1568">
              <a:solidFill>
                <a:srgbClr val="000000">
                  <a:lumMod val="50000"/>
                  <a:lumOff val="50000"/>
                </a:srgbClr>
              </a:solidFill>
              <a:latin typeface="Segoe UI"/>
              <a:cs typeface="Segoe UI"/>
            </a:endParaRPr>
          </a:p>
        </p:txBody>
      </p:sp>
      <p:pic>
        <p:nvPicPr>
          <p:cNvPr id="14" name="Picture 4" descr="A picture containing object&#10;&#10;Description generated with very high confidence">
            <a:extLst>
              <a:ext uri="{FF2B5EF4-FFF2-40B4-BE49-F238E27FC236}">
                <a16:creationId xmlns:a16="http://schemas.microsoft.com/office/drawing/2014/main" id="{AC2AB146-06C0-4E0D-8899-5ADB9DA17233}"/>
              </a:ext>
            </a:extLst>
          </p:cNvPr>
          <p:cNvPicPr>
            <a:picLocks noChangeAspect="1"/>
          </p:cNvPicPr>
          <p:nvPr/>
        </p:nvPicPr>
        <p:blipFill>
          <a:blip r:embed="rId3"/>
          <a:stretch>
            <a:fillRect/>
          </a:stretch>
        </p:blipFill>
        <p:spPr>
          <a:xfrm>
            <a:off x="4277587" y="1766917"/>
            <a:ext cx="708572" cy="705846"/>
          </a:xfrm>
          <a:prstGeom prst="rect">
            <a:avLst/>
          </a:prstGeom>
        </p:spPr>
      </p:pic>
      <p:pic>
        <p:nvPicPr>
          <p:cNvPr id="15" name="Picture 6">
            <a:extLst>
              <a:ext uri="{FF2B5EF4-FFF2-40B4-BE49-F238E27FC236}">
                <a16:creationId xmlns:a16="http://schemas.microsoft.com/office/drawing/2014/main" id="{4F632D14-7C31-47CA-BC92-820474ACB39A}"/>
              </a:ext>
            </a:extLst>
          </p:cNvPr>
          <p:cNvPicPr>
            <a:picLocks noChangeAspect="1"/>
          </p:cNvPicPr>
          <p:nvPr/>
        </p:nvPicPr>
        <p:blipFill>
          <a:blip r:embed="rId4"/>
          <a:stretch>
            <a:fillRect/>
          </a:stretch>
        </p:blipFill>
        <p:spPr>
          <a:xfrm>
            <a:off x="4277587" y="4434806"/>
            <a:ext cx="722061" cy="705846"/>
          </a:xfrm>
          <a:prstGeom prst="rect">
            <a:avLst/>
          </a:prstGeom>
        </p:spPr>
      </p:pic>
      <p:pic>
        <p:nvPicPr>
          <p:cNvPr id="16" name="Picture 8" descr="A picture containing object&#10;&#10;Description generated with very high confidence">
            <a:extLst>
              <a:ext uri="{FF2B5EF4-FFF2-40B4-BE49-F238E27FC236}">
                <a16:creationId xmlns:a16="http://schemas.microsoft.com/office/drawing/2014/main" id="{228FD8FB-8B6C-4A6D-BCA2-229F0890F98C}"/>
              </a:ext>
            </a:extLst>
          </p:cNvPr>
          <p:cNvPicPr>
            <a:picLocks noChangeAspect="1"/>
          </p:cNvPicPr>
          <p:nvPr/>
        </p:nvPicPr>
        <p:blipFill>
          <a:blip r:embed="rId5"/>
          <a:stretch>
            <a:fillRect/>
          </a:stretch>
        </p:blipFill>
        <p:spPr>
          <a:xfrm>
            <a:off x="426425" y="1766917"/>
            <a:ext cx="722434" cy="705846"/>
          </a:xfrm>
          <a:prstGeom prst="rect">
            <a:avLst/>
          </a:prstGeom>
        </p:spPr>
      </p:pic>
      <p:pic>
        <p:nvPicPr>
          <p:cNvPr id="17" name="Picture 10" descr="A picture containing stop, sign, outdoor, sitting&#10;&#10;Description generated with very high confidence">
            <a:extLst>
              <a:ext uri="{FF2B5EF4-FFF2-40B4-BE49-F238E27FC236}">
                <a16:creationId xmlns:a16="http://schemas.microsoft.com/office/drawing/2014/main" id="{6406FE2F-92A4-4316-B249-0BFC11B2E2B5}"/>
              </a:ext>
            </a:extLst>
          </p:cNvPr>
          <p:cNvPicPr>
            <a:picLocks noChangeAspect="1"/>
          </p:cNvPicPr>
          <p:nvPr/>
        </p:nvPicPr>
        <p:blipFill>
          <a:blip r:embed="rId6"/>
          <a:stretch>
            <a:fillRect/>
          </a:stretch>
        </p:blipFill>
        <p:spPr>
          <a:xfrm>
            <a:off x="8336470" y="1766917"/>
            <a:ext cx="714748" cy="705846"/>
          </a:xfrm>
          <a:prstGeom prst="rect">
            <a:avLst/>
          </a:prstGeom>
        </p:spPr>
      </p:pic>
      <p:pic>
        <p:nvPicPr>
          <p:cNvPr id="32" name="Picture 12">
            <a:extLst>
              <a:ext uri="{FF2B5EF4-FFF2-40B4-BE49-F238E27FC236}">
                <a16:creationId xmlns:a16="http://schemas.microsoft.com/office/drawing/2014/main" id="{0B3C4841-DF3A-4896-9BC5-D1CFA36142CD}"/>
              </a:ext>
            </a:extLst>
          </p:cNvPr>
          <p:cNvPicPr>
            <a:picLocks noChangeAspect="1"/>
          </p:cNvPicPr>
          <p:nvPr/>
        </p:nvPicPr>
        <p:blipFill>
          <a:blip r:embed="rId7"/>
          <a:stretch>
            <a:fillRect/>
          </a:stretch>
        </p:blipFill>
        <p:spPr>
          <a:xfrm>
            <a:off x="426425" y="4434806"/>
            <a:ext cx="697690" cy="705846"/>
          </a:xfrm>
          <a:prstGeom prst="rect">
            <a:avLst/>
          </a:prstGeom>
        </p:spPr>
      </p:pic>
      <p:sp>
        <p:nvSpPr>
          <p:cNvPr id="34" name="TextBox 33">
            <a:extLst>
              <a:ext uri="{FF2B5EF4-FFF2-40B4-BE49-F238E27FC236}">
                <a16:creationId xmlns:a16="http://schemas.microsoft.com/office/drawing/2014/main" id="{E014A36B-D94A-41AA-ABC4-706C13E17949}"/>
              </a:ext>
            </a:extLst>
          </p:cNvPr>
          <p:cNvSpPr txBox="1"/>
          <p:nvPr/>
        </p:nvSpPr>
        <p:spPr>
          <a:xfrm>
            <a:off x="426425" y="2451481"/>
            <a:ext cx="1347994" cy="561211"/>
          </a:xfrm>
          <a:prstGeom prst="rect">
            <a:avLst/>
          </a:prstGeom>
          <a:noFill/>
        </p:spPr>
        <p:txBody>
          <a:bodyPr rot="0" spcFirstLastPara="0" vertOverflow="overflow" horzOverflow="overflow" vert="horz" wrap="square" lIns="0" tIns="143428" rIns="0" bIns="143428" numCol="1" spcCol="0" rtlCol="0" fromWordArt="0" anchor="t" anchorCtr="0" forceAA="0" compatLnSpc="1">
            <a:prstTxWarp prst="textNoShape">
              <a:avLst/>
            </a:prstTxWarp>
            <a:spAutoFit/>
          </a:bodyPr>
          <a:lstStyle/>
          <a:p>
            <a:pPr defTabSz="914314"/>
            <a:r>
              <a:rPr lang="en-US">
                <a:solidFill>
                  <a:srgbClr val="00B294"/>
                </a:solidFill>
                <a:latin typeface="Segoe UI Semibold"/>
              </a:rPr>
              <a:t>Azure Boards</a:t>
            </a:r>
            <a:endParaRPr lang="en-US">
              <a:solidFill>
                <a:srgbClr val="00B294"/>
              </a:solidFill>
              <a:latin typeface="Segoe UI Semibold"/>
              <a:cs typeface="Segoe UI"/>
            </a:endParaRPr>
          </a:p>
        </p:txBody>
      </p:sp>
      <p:sp>
        <p:nvSpPr>
          <p:cNvPr id="38" name="TextBox 37">
            <a:extLst>
              <a:ext uri="{FF2B5EF4-FFF2-40B4-BE49-F238E27FC236}">
                <a16:creationId xmlns:a16="http://schemas.microsoft.com/office/drawing/2014/main" id="{26723BC6-71C2-4778-A910-FC4F6D0C92B6}"/>
              </a:ext>
            </a:extLst>
          </p:cNvPr>
          <p:cNvSpPr txBox="1"/>
          <p:nvPr/>
        </p:nvSpPr>
        <p:spPr>
          <a:xfrm>
            <a:off x="8336470" y="2451481"/>
            <a:ext cx="1647135" cy="561211"/>
          </a:xfrm>
          <a:prstGeom prst="rect">
            <a:avLst/>
          </a:prstGeom>
          <a:noFill/>
        </p:spPr>
        <p:txBody>
          <a:bodyPr rot="0" spcFirstLastPara="0" vertOverflow="overflow" horzOverflow="overflow" vert="horz" wrap="square" lIns="0" tIns="143428" rIns="0" bIns="143428" numCol="1" spcCol="0" rtlCol="0" fromWordArt="0" anchor="t" anchorCtr="0" forceAA="0" compatLnSpc="1">
            <a:prstTxWarp prst="textNoShape">
              <a:avLst/>
            </a:prstTxWarp>
            <a:spAutoFit/>
          </a:bodyPr>
          <a:lstStyle/>
          <a:p>
            <a:pPr defTabSz="914314"/>
            <a:r>
              <a:rPr lang="en-US">
                <a:solidFill>
                  <a:srgbClr val="D83B01"/>
                </a:solidFill>
                <a:latin typeface="Segoe UI Semibold"/>
              </a:rPr>
              <a:t>Azure </a:t>
            </a:r>
            <a:r>
              <a:rPr lang="en-US">
                <a:solidFill>
                  <a:srgbClr val="D83B01"/>
                </a:solidFill>
                <a:latin typeface="Segoe UI Semibold"/>
                <a:cs typeface="Segoe UI"/>
              </a:rPr>
              <a:t>Repos</a:t>
            </a:r>
          </a:p>
        </p:txBody>
      </p:sp>
      <p:sp>
        <p:nvSpPr>
          <p:cNvPr id="40" name="TextBox 39">
            <a:extLst>
              <a:ext uri="{FF2B5EF4-FFF2-40B4-BE49-F238E27FC236}">
                <a16:creationId xmlns:a16="http://schemas.microsoft.com/office/drawing/2014/main" id="{C45923DE-E387-4F99-A087-AD2AB3104B2B}"/>
              </a:ext>
            </a:extLst>
          </p:cNvPr>
          <p:cNvSpPr txBox="1"/>
          <p:nvPr/>
        </p:nvSpPr>
        <p:spPr>
          <a:xfrm>
            <a:off x="4277588" y="2451481"/>
            <a:ext cx="1909952" cy="561211"/>
          </a:xfrm>
          <a:prstGeom prst="rect">
            <a:avLst/>
          </a:prstGeom>
          <a:noFill/>
        </p:spPr>
        <p:txBody>
          <a:bodyPr rot="0" spcFirstLastPara="0" vertOverflow="overflow" horzOverflow="overflow" vert="horz" wrap="square" lIns="0" tIns="143428" rIns="0" bIns="143428" numCol="1" spcCol="0" rtlCol="0" fromWordArt="0" anchor="t" anchorCtr="0" forceAA="0" compatLnSpc="1">
            <a:prstTxWarp prst="textNoShape">
              <a:avLst/>
            </a:prstTxWarp>
            <a:spAutoFit/>
          </a:bodyPr>
          <a:lstStyle/>
          <a:p>
            <a:pPr defTabSz="914314"/>
            <a:r>
              <a:rPr lang="en-US">
                <a:solidFill>
                  <a:srgbClr val="2560E0"/>
                </a:solidFill>
                <a:latin typeface="Segoe UI Semibold"/>
              </a:rPr>
              <a:t>Azure Pipelines</a:t>
            </a:r>
            <a:endParaRPr lang="en-US">
              <a:solidFill>
                <a:srgbClr val="2560E0"/>
              </a:solidFill>
              <a:latin typeface="Segoe UI Semibold"/>
              <a:cs typeface="Segoe UI"/>
            </a:endParaRPr>
          </a:p>
        </p:txBody>
      </p:sp>
      <p:sp>
        <p:nvSpPr>
          <p:cNvPr id="42" name="TextBox 41">
            <a:extLst>
              <a:ext uri="{FF2B5EF4-FFF2-40B4-BE49-F238E27FC236}">
                <a16:creationId xmlns:a16="http://schemas.microsoft.com/office/drawing/2014/main" id="{1858EA85-8972-478E-99E1-97FBD1FE21B6}"/>
              </a:ext>
            </a:extLst>
          </p:cNvPr>
          <p:cNvSpPr txBox="1"/>
          <p:nvPr/>
        </p:nvSpPr>
        <p:spPr>
          <a:xfrm>
            <a:off x="426425" y="5089337"/>
            <a:ext cx="1805205" cy="561211"/>
          </a:xfrm>
          <a:prstGeom prst="rect">
            <a:avLst/>
          </a:prstGeom>
          <a:noFill/>
        </p:spPr>
        <p:txBody>
          <a:bodyPr rot="0" spcFirstLastPara="0" vertOverflow="overflow" horzOverflow="overflow" vert="horz" wrap="square" lIns="0" tIns="143428" rIns="0" bIns="143428" numCol="1" spcCol="0" rtlCol="0" fromWordArt="0" anchor="t" anchorCtr="0" forceAA="0" compatLnSpc="1">
            <a:prstTxWarp prst="textNoShape">
              <a:avLst/>
            </a:prstTxWarp>
            <a:spAutoFit/>
          </a:bodyPr>
          <a:lstStyle/>
          <a:p>
            <a:pPr defTabSz="914314"/>
            <a:r>
              <a:rPr lang="en-US">
                <a:solidFill>
                  <a:srgbClr val="854CC7"/>
                </a:solidFill>
                <a:latin typeface="Segoe UI Semibold"/>
              </a:rPr>
              <a:t>Azure Test</a:t>
            </a:r>
            <a:r>
              <a:rPr lang="en-US">
                <a:solidFill>
                  <a:srgbClr val="854CC7"/>
                </a:solidFill>
                <a:latin typeface="Segoe UI Semibold"/>
                <a:cs typeface="Segoe UI"/>
              </a:rPr>
              <a:t> Plans</a:t>
            </a:r>
          </a:p>
        </p:txBody>
      </p:sp>
      <p:sp>
        <p:nvSpPr>
          <p:cNvPr id="44" name="TextBox 43">
            <a:extLst>
              <a:ext uri="{FF2B5EF4-FFF2-40B4-BE49-F238E27FC236}">
                <a16:creationId xmlns:a16="http://schemas.microsoft.com/office/drawing/2014/main" id="{D16F3FDE-2095-49A1-AA0D-572CE3108B96}"/>
              </a:ext>
            </a:extLst>
          </p:cNvPr>
          <p:cNvSpPr txBox="1"/>
          <p:nvPr/>
        </p:nvSpPr>
        <p:spPr>
          <a:xfrm>
            <a:off x="4277588" y="5089337"/>
            <a:ext cx="2014841" cy="561211"/>
          </a:xfrm>
          <a:prstGeom prst="rect">
            <a:avLst/>
          </a:prstGeom>
          <a:noFill/>
        </p:spPr>
        <p:txBody>
          <a:bodyPr rot="0" spcFirstLastPara="0" vertOverflow="overflow" horzOverflow="overflow" vert="horz" wrap="square" lIns="0" tIns="143428" rIns="0" bIns="143428" numCol="1" spcCol="0" rtlCol="0" fromWordArt="0" anchor="t" anchorCtr="0" forceAA="0" compatLnSpc="1">
            <a:prstTxWarp prst="textNoShape">
              <a:avLst/>
            </a:prstTxWarp>
            <a:spAutoFit/>
          </a:bodyPr>
          <a:lstStyle/>
          <a:p>
            <a:pPr defTabSz="914314"/>
            <a:r>
              <a:rPr lang="en-US">
                <a:solidFill>
                  <a:srgbClr val="CB2E6D"/>
                </a:solidFill>
                <a:latin typeface="Segoe UI Semibold"/>
              </a:rPr>
              <a:t>Azure Artifacts</a:t>
            </a:r>
            <a:endParaRPr lang="en-US">
              <a:solidFill>
                <a:srgbClr val="CB2E6D"/>
              </a:solidFill>
              <a:latin typeface="Segoe UI Semibold"/>
              <a:cs typeface="Segoe UI"/>
            </a:endParaRPr>
          </a:p>
        </p:txBody>
      </p:sp>
      <p:sp>
        <p:nvSpPr>
          <p:cNvPr id="46" name="Text Placeholder 3">
            <a:extLst>
              <a:ext uri="{FF2B5EF4-FFF2-40B4-BE49-F238E27FC236}">
                <a16:creationId xmlns:a16="http://schemas.microsoft.com/office/drawing/2014/main" id="{6EE07CBF-F42D-4F50-8FAD-B351239B994B}"/>
              </a:ext>
            </a:extLst>
          </p:cNvPr>
          <p:cNvSpPr txBox="1">
            <a:spLocks/>
          </p:cNvSpPr>
          <p:nvPr/>
        </p:nvSpPr>
        <p:spPr>
          <a:xfrm>
            <a:off x="8336470" y="6084195"/>
            <a:ext cx="3187751" cy="271554"/>
          </a:xfrm>
          <a:prstGeom prst="rect">
            <a:avLst/>
          </a:prstGeom>
        </p:spPr>
        <p:txBody>
          <a:bodyPr vert="horz" wrap="square" lIns="0" tIns="0" rIns="0" bIns="0"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buNone/>
              <a:defRPr/>
            </a:pPr>
            <a:r>
              <a:rPr lang="en-US" sz="1765">
                <a:solidFill>
                  <a:srgbClr val="0078D7"/>
                </a:solidFill>
                <a:latin typeface="Segoe UI Semibold" panose="020B0702040204020203" pitchFamily="34" charset="0"/>
                <a:cs typeface="Segoe UI Semibold" panose="020B0702040204020203" pitchFamily="34" charset="0"/>
              </a:rPr>
              <a:t>https://azure.com/devops</a:t>
            </a:r>
          </a:p>
        </p:txBody>
      </p:sp>
      <p:sp>
        <p:nvSpPr>
          <p:cNvPr id="21" name="Oval 20">
            <a:extLst>
              <a:ext uri="{FF2B5EF4-FFF2-40B4-BE49-F238E27FC236}">
                <a16:creationId xmlns:a16="http://schemas.microsoft.com/office/drawing/2014/main" id="{EFCBDEDB-9EFD-4704-A993-809D37ECB627}"/>
              </a:ext>
            </a:extLst>
          </p:cNvPr>
          <p:cNvSpPr/>
          <p:nvPr/>
        </p:nvSpPr>
        <p:spPr bwMode="auto">
          <a:xfrm>
            <a:off x="8336470" y="5269994"/>
            <a:ext cx="697176" cy="697172"/>
          </a:xfrm>
          <a:prstGeom prst="ellipse">
            <a:avLst/>
          </a:prstGeom>
          <a:noFill/>
          <a:ln w="28575" cap="flat" cmpd="sng" algn="ctr">
            <a:solidFill>
              <a:srgbClr val="007ACC"/>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751" fontAlgn="base">
              <a:spcBef>
                <a:spcPct val="0"/>
              </a:spcBef>
              <a:spcAft>
                <a:spcPct val="0"/>
              </a:spcAft>
              <a:defRPr/>
            </a:pPr>
            <a:r>
              <a:rPr lang="en-US" sz="3529" kern="0">
                <a:ln w="19050">
                  <a:noFill/>
                </a:ln>
                <a:solidFill>
                  <a:srgbClr val="0078D7"/>
                </a:solidFill>
                <a:latin typeface="Segoe UI"/>
                <a:ea typeface="Segoe UI" pitchFamily="34" charset="0"/>
                <a:cs typeface="Segoe UI" pitchFamily="34" charset="0"/>
                <a:sym typeface="Wingdings" panose="05000000000000000000" pitchFamily="2" charset="2"/>
              </a:rPr>
              <a:t></a:t>
            </a:r>
            <a:endParaRPr lang="en-US" sz="3529" kern="0">
              <a:ln w="19050">
                <a:noFill/>
              </a:ln>
              <a:solidFill>
                <a:srgbClr val="0078D7"/>
              </a:solidFill>
              <a:latin typeface="Segoe UI"/>
              <a:ea typeface="Segoe UI" pitchFamily="34" charset="0"/>
              <a:cs typeface="Segoe UI" pitchFamily="34" charset="0"/>
            </a:endParaRPr>
          </a:p>
        </p:txBody>
      </p:sp>
      <p:sp>
        <p:nvSpPr>
          <p:cNvPr id="26" name="@DonovanBrown">
            <a:extLst>
              <a:ext uri="{FF2B5EF4-FFF2-40B4-BE49-F238E27FC236}">
                <a16:creationId xmlns:a16="http://schemas.microsoft.com/office/drawing/2014/main" id="{20192024-3FB2-48CA-A118-743E76D5FE31}"/>
              </a:ext>
            </a:extLst>
          </p:cNvPr>
          <p:cNvSpPr txBox="1"/>
          <p:nvPr/>
        </p:nvSpPr>
        <p:spPr>
          <a:xfrm>
            <a:off x="10689166" y="6404504"/>
            <a:ext cx="1528842" cy="455663"/>
          </a:xfrm>
          <a:prstGeom prst="rect">
            <a:avLst/>
          </a:prstGeom>
          <a:noFill/>
        </p:spPr>
        <p:txBody>
          <a:bodyPr wrap="none" lIns="179259" tIns="143407" rIns="179259" bIns="143407" rtlCol="0">
            <a:spAutoFit/>
          </a:bodyPr>
          <a:lstStyle/>
          <a:p>
            <a:pPr defTabSz="914192">
              <a:lnSpc>
                <a:spcPct val="90000"/>
              </a:lnSpc>
              <a:spcAft>
                <a:spcPts val="588"/>
              </a:spcAft>
            </a:pPr>
            <a:r>
              <a:rPr lang="en-US" sz="1175" dirty="0">
                <a:solidFill>
                  <a:srgbClr val="353535"/>
                </a:solidFill>
                <a:latin typeface="Segoe UI Semilight"/>
              </a:rPr>
              <a:t>@DonovanBrown</a:t>
            </a:r>
          </a:p>
        </p:txBody>
      </p:sp>
    </p:spTree>
    <p:extLst>
      <p:ext uri="{BB962C8B-B14F-4D97-AF65-F5344CB8AC3E}">
        <p14:creationId xmlns:p14="http://schemas.microsoft.com/office/powerpoint/2010/main" val="902546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Online Image Placeholder 6" descr="A picture containing screenshot&#10;&#10;Description generated with very high confidence">
            <a:extLst>
              <a:ext uri="{FF2B5EF4-FFF2-40B4-BE49-F238E27FC236}">
                <a16:creationId xmlns:a16="http://schemas.microsoft.com/office/drawing/2014/main" id="{56270679-BB5D-4AB0-A083-0891AECA60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1795" y="668869"/>
            <a:ext cx="7320206" cy="6077153"/>
          </a:xfrm>
          <a:prstGeom prst="rect">
            <a:avLst/>
          </a:prstGeom>
        </p:spPr>
      </p:pic>
      <p:sp>
        <p:nvSpPr>
          <p:cNvPr id="5" name="Text Placeholder 4">
            <a:extLst>
              <a:ext uri="{FF2B5EF4-FFF2-40B4-BE49-F238E27FC236}">
                <a16:creationId xmlns:a16="http://schemas.microsoft.com/office/drawing/2014/main" id="{795D34CA-2892-4FF4-9588-C6A35829635B}"/>
              </a:ext>
            </a:extLst>
          </p:cNvPr>
          <p:cNvSpPr>
            <a:spLocks noGrp="1"/>
          </p:cNvSpPr>
          <p:nvPr>
            <p:ph type="body" sz="quarter" idx="10"/>
          </p:nvPr>
        </p:nvSpPr>
        <p:spPr>
          <a:xfrm>
            <a:off x="436379" y="953668"/>
            <a:ext cx="5108477" cy="679013"/>
          </a:xfrm>
        </p:spPr>
        <p:txBody>
          <a:bodyPr/>
          <a:lstStyle/>
          <a:p>
            <a:pPr>
              <a:lnSpc>
                <a:spcPct val="100000"/>
              </a:lnSpc>
            </a:pPr>
            <a:r>
              <a:rPr lang="en-GB" sz="1765">
                <a:solidFill>
                  <a:schemeClr val="tx1">
                    <a:lumMod val="65000"/>
                    <a:lumOff val="35000"/>
                  </a:schemeClr>
                </a:solidFill>
              </a:rPr>
              <a:t>Track work with Kanban boards, backlogs, team dashboards, and custom reporting</a:t>
            </a:r>
            <a:endParaRPr lang="en-US" sz="1765">
              <a:solidFill>
                <a:schemeClr val="tx1">
                  <a:lumMod val="65000"/>
                  <a:lumOff val="35000"/>
                </a:schemeClr>
              </a:solidFill>
            </a:endParaRPr>
          </a:p>
        </p:txBody>
      </p:sp>
      <p:sp>
        <p:nvSpPr>
          <p:cNvPr id="4" name="Title 3">
            <a:extLst>
              <a:ext uri="{FF2B5EF4-FFF2-40B4-BE49-F238E27FC236}">
                <a16:creationId xmlns:a16="http://schemas.microsoft.com/office/drawing/2014/main" id="{DA6A65AD-43AA-423E-8D08-19A36B5745EF}"/>
              </a:ext>
            </a:extLst>
          </p:cNvPr>
          <p:cNvSpPr>
            <a:spLocks noGrp="1"/>
          </p:cNvSpPr>
          <p:nvPr>
            <p:ph type="title"/>
          </p:nvPr>
        </p:nvSpPr>
        <p:spPr/>
        <p:txBody>
          <a:bodyPr/>
          <a:lstStyle/>
          <a:p>
            <a:r>
              <a:rPr lang="en-US">
                <a:solidFill>
                  <a:srgbClr val="0A8C76"/>
                </a:solidFill>
              </a:rPr>
              <a:t>Azure Boards</a:t>
            </a:r>
          </a:p>
        </p:txBody>
      </p:sp>
      <p:grpSp>
        <p:nvGrpSpPr>
          <p:cNvPr id="2" name="Group 1">
            <a:extLst>
              <a:ext uri="{FF2B5EF4-FFF2-40B4-BE49-F238E27FC236}">
                <a16:creationId xmlns:a16="http://schemas.microsoft.com/office/drawing/2014/main" id="{5D601A67-CDD5-4510-835D-2BFA1652BF04}"/>
              </a:ext>
            </a:extLst>
          </p:cNvPr>
          <p:cNvGrpSpPr/>
          <p:nvPr/>
        </p:nvGrpSpPr>
        <p:grpSpPr>
          <a:xfrm>
            <a:off x="4303312" y="6363921"/>
            <a:ext cx="3585377" cy="420037"/>
            <a:chOff x="408037" y="5941187"/>
            <a:chExt cx="3657271" cy="428460"/>
          </a:xfrm>
        </p:grpSpPr>
        <p:sp>
          <p:nvSpPr>
            <p:cNvPr id="28" name="Text Placeholder 3">
              <a:extLst>
                <a:ext uri="{FF2B5EF4-FFF2-40B4-BE49-F238E27FC236}">
                  <a16:creationId xmlns:a16="http://schemas.microsoft.com/office/drawing/2014/main" id="{12CDE9BA-C365-4833-B2DD-01DF20A79BB3}"/>
                </a:ext>
              </a:extLst>
            </p:cNvPr>
            <p:cNvSpPr txBox="1">
              <a:spLocks/>
            </p:cNvSpPr>
            <p:nvPr/>
          </p:nvSpPr>
          <p:spPr>
            <a:xfrm>
              <a:off x="989927" y="6003486"/>
              <a:ext cx="3075381" cy="30777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buNone/>
                <a:defRPr/>
              </a:pPr>
              <a:r>
                <a:rPr lang="en-US" sz="1961" b="1" dirty="0">
                  <a:solidFill>
                    <a:srgbClr val="0A8C76"/>
                  </a:solidFill>
                  <a:latin typeface="Segoe UI Semibold" panose="020B0702040204020203" pitchFamily="34" charset="0"/>
                  <a:cs typeface="Segoe UI Semibold" panose="020B0702040204020203" pitchFamily="34" charset="0"/>
                </a:rPr>
                <a:t>https://azure.com/devops</a:t>
              </a:r>
            </a:p>
          </p:txBody>
        </p:sp>
        <p:sp>
          <p:nvSpPr>
            <p:cNvPr id="29" name="Oval 28">
              <a:extLst>
                <a:ext uri="{FF2B5EF4-FFF2-40B4-BE49-F238E27FC236}">
                  <a16:creationId xmlns:a16="http://schemas.microsoft.com/office/drawing/2014/main" id="{898FC792-55D1-47DF-A396-371288845618}"/>
                </a:ext>
              </a:extLst>
            </p:cNvPr>
            <p:cNvSpPr/>
            <p:nvPr/>
          </p:nvSpPr>
          <p:spPr bwMode="auto">
            <a:xfrm>
              <a:off x="408037" y="5941187"/>
              <a:ext cx="428462" cy="428460"/>
            </a:xfrm>
            <a:prstGeom prst="ellipse">
              <a:avLst/>
            </a:prstGeom>
            <a:noFill/>
            <a:ln w="28575" cap="flat" cmpd="sng" algn="ctr">
              <a:solidFill>
                <a:srgbClr val="0A8C76"/>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751" fontAlgn="base">
                <a:spcBef>
                  <a:spcPct val="0"/>
                </a:spcBef>
                <a:spcAft>
                  <a:spcPct val="0"/>
                </a:spcAft>
                <a:defRPr/>
              </a:pPr>
              <a:r>
                <a:rPr lang="en-US" sz="1961" kern="0">
                  <a:ln w="19050">
                    <a:noFill/>
                  </a:ln>
                  <a:solidFill>
                    <a:srgbClr val="0A8C76"/>
                  </a:solidFill>
                  <a:latin typeface="Segoe UI"/>
                  <a:ea typeface="Segoe UI" pitchFamily="34" charset="0"/>
                  <a:cs typeface="Segoe UI" pitchFamily="34" charset="0"/>
                  <a:sym typeface="Wingdings" panose="05000000000000000000" pitchFamily="2" charset="2"/>
                </a:rPr>
                <a:t></a:t>
              </a:r>
              <a:endParaRPr lang="en-US" sz="1961" kern="0">
                <a:ln w="19050">
                  <a:noFill/>
                </a:ln>
                <a:solidFill>
                  <a:srgbClr val="0A8C76"/>
                </a:solidFill>
                <a:latin typeface="Segoe UI"/>
                <a:ea typeface="Segoe UI" pitchFamily="34" charset="0"/>
                <a:cs typeface="Segoe UI" pitchFamily="34" charset="0"/>
              </a:endParaRPr>
            </a:p>
          </p:txBody>
        </p:sp>
      </p:grpSp>
      <p:sp>
        <p:nvSpPr>
          <p:cNvPr id="33" name="Oval 32">
            <a:extLst>
              <a:ext uri="{FF2B5EF4-FFF2-40B4-BE49-F238E27FC236}">
                <a16:creationId xmlns:a16="http://schemas.microsoft.com/office/drawing/2014/main" id="{FF00579B-0712-4420-8739-398B4F76EF89}"/>
              </a:ext>
            </a:extLst>
          </p:cNvPr>
          <p:cNvSpPr/>
          <p:nvPr/>
        </p:nvSpPr>
        <p:spPr bwMode="auto">
          <a:xfrm>
            <a:off x="436378" y="3269591"/>
            <a:ext cx="544382" cy="544382"/>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4" name="TextBox 33">
            <a:extLst>
              <a:ext uri="{FF2B5EF4-FFF2-40B4-BE49-F238E27FC236}">
                <a16:creationId xmlns:a16="http://schemas.microsoft.com/office/drawing/2014/main" id="{B2AFEC9A-7DBD-4AF9-AFAD-087D61FCF63C}"/>
              </a:ext>
            </a:extLst>
          </p:cNvPr>
          <p:cNvSpPr txBox="1"/>
          <p:nvPr/>
        </p:nvSpPr>
        <p:spPr>
          <a:xfrm>
            <a:off x="1044773" y="2022698"/>
            <a:ext cx="3584824" cy="534056"/>
          </a:xfrm>
          <a:prstGeom prst="rect">
            <a:avLst/>
          </a:prstGeom>
          <a:noFill/>
        </p:spPr>
        <p:txBody>
          <a:bodyPr wrap="square" lIns="179285" tIns="143428" rIns="179285" bIns="143428" rtlCol="0">
            <a:spAutoFit/>
          </a:bodyPr>
          <a:lstStyle/>
          <a:p>
            <a:pPr defTabSz="914314">
              <a:lnSpc>
                <a:spcPct val="90000"/>
              </a:lnSpc>
              <a:spcAft>
                <a:spcPts val="588"/>
              </a:spcAft>
            </a:pPr>
            <a:r>
              <a:rPr lang="en-GB">
                <a:solidFill>
                  <a:srgbClr val="000000">
                    <a:lumMod val="65000"/>
                    <a:lumOff val="35000"/>
                  </a:srgbClr>
                </a:solidFill>
                <a:latin typeface="Segoe UI Semibold"/>
              </a:rPr>
              <a:t>Connected from idea to release</a:t>
            </a:r>
          </a:p>
        </p:txBody>
      </p:sp>
      <p:sp>
        <p:nvSpPr>
          <p:cNvPr id="35" name="TextBox 34">
            <a:extLst>
              <a:ext uri="{FF2B5EF4-FFF2-40B4-BE49-F238E27FC236}">
                <a16:creationId xmlns:a16="http://schemas.microsoft.com/office/drawing/2014/main" id="{2B87F824-A25F-4983-B650-524DC97D17C9}"/>
              </a:ext>
            </a:extLst>
          </p:cNvPr>
          <p:cNvSpPr txBox="1"/>
          <p:nvPr/>
        </p:nvSpPr>
        <p:spPr>
          <a:xfrm>
            <a:off x="1044773" y="2333939"/>
            <a:ext cx="3896879" cy="778454"/>
          </a:xfrm>
          <a:prstGeom prst="rect">
            <a:avLst/>
          </a:prstGeom>
          <a:noFill/>
        </p:spPr>
        <p:txBody>
          <a:bodyPr wrap="square" lIns="179285" tIns="143428" rIns="179285" bIns="143428" rtlCol="0">
            <a:spAutoFit/>
          </a:bodyPr>
          <a:lstStyle/>
          <a:p>
            <a:pPr defTabSz="914314">
              <a:lnSpc>
                <a:spcPct val="90000"/>
              </a:lnSpc>
              <a:spcAft>
                <a:spcPts val="588"/>
              </a:spcAft>
            </a:pPr>
            <a:r>
              <a:rPr lang="en-GB" sz="1176">
                <a:solidFill>
                  <a:srgbClr val="595959"/>
                </a:solidFill>
                <a:latin typeface="Segoe UI"/>
              </a:rPr>
              <a:t>Track all your ideas at every development stage and keep your team aligned with all code changes linked directly to work items.</a:t>
            </a:r>
            <a:endParaRPr lang="en-US" sz="1176">
              <a:solidFill>
                <a:srgbClr val="595959"/>
              </a:solidFill>
              <a:latin typeface="Segoe UI"/>
            </a:endParaRPr>
          </a:p>
        </p:txBody>
      </p:sp>
      <p:sp>
        <p:nvSpPr>
          <p:cNvPr id="36" name="TextBox 35">
            <a:extLst>
              <a:ext uri="{FF2B5EF4-FFF2-40B4-BE49-F238E27FC236}">
                <a16:creationId xmlns:a16="http://schemas.microsoft.com/office/drawing/2014/main" id="{3180CCE0-2ABB-4864-8EE0-2160D53FCA1D}"/>
              </a:ext>
            </a:extLst>
          </p:cNvPr>
          <p:cNvSpPr txBox="1"/>
          <p:nvPr/>
        </p:nvSpPr>
        <p:spPr>
          <a:xfrm>
            <a:off x="1044773" y="3265997"/>
            <a:ext cx="3584824" cy="534056"/>
          </a:xfrm>
          <a:prstGeom prst="rect">
            <a:avLst/>
          </a:prstGeom>
          <a:noFill/>
        </p:spPr>
        <p:txBody>
          <a:bodyPr wrap="square" lIns="179285" tIns="143428" rIns="179285" bIns="143428" rtlCol="0">
            <a:spAutoFit/>
          </a:bodyPr>
          <a:lstStyle/>
          <a:p>
            <a:pPr defTabSz="914314">
              <a:lnSpc>
                <a:spcPct val="90000"/>
              </a:lnSpc>
              <a:spcAft>
                <a:spcPts val="588"/>
              </a:spcAft>
            </a:pPr>
            <a:r>
              <a:rPr lang="en-GB">
                <a:solidFill>
                  <a:srgbClr val="000000">
                    <a:lumMod val="65000"/>
                    <a:lumOff val="35000"/>
                  </a:srgbClr>
                </a:solidFill>
                <a:latin typeface="Segoe UI Semibold"/>
              </a:rPr>
              <a:t>Scrum ready</a:t>
            </a:r>
          </a:p>
        </p:txBody>
      </p:sp>
      <p:sp>
        <p:nvSpPr>
          <p:cNvPr id="37" name="TextBox 36">
            <a:extLst>
              <a:ext uri="{FF2B5EF4-FFF2-40B4-BE49-F238E27FC236}">
                <a16:creationId xmlns:a16="http://schemas.microsoft.com/office/drawing/2014/main" id="{55B75413-8068-406E-9986-5F219AA0744F}"/>
              </a:ext>
            </a:extLst>
          </p:cNvPr>
          <p:cNvSpPr txBox="1"/>
          <p:nvPr/>
        </p:nvSpPr>
        <p:spPr>
          <a:xfrm>
            <a:off x="1044773" y="3577239"/>
            <a:ext cx="3896879" cy="778454"/>
          </a:xfrm>
          <a:prstGeom prst="rect">
            <a:avLst/>
          </a:prstGeom>
          <a:noFill/>
        </p:spPr>
        <p:txBody>
          <a:bodyPr wrap="square" lIns="179285" tIns="143428" rIns="179285" bIns="143428" rtlCol="0">
            <a:spAutoFit/>
          </a:bodyPr>
          <a:lstStyle/>
          <a:p>
            <a:pPr defTabSz="914314">
              <a:lnSpc>
                <a:spcPct val="90000"/>
              </a:lnSpc>
              <a:spcAft>
                <a:spcPts val="588"/>
              </a:spcAft>
            </a:pPr>
            <a:r>
              <a:rPr lang="en-GB" sz="1176">
                <a:solidFill>
                  <a:srgbClr val="595959"/>
                </a:solidFill>
                <a:latin typeface="Segoe UI"/>
              </a:rPr>
              <a:t>Use built-in scrum boards and planning tools to help your teams run sprints, stand-ups, and planning meetings.</a:t>
            </a:r>
            <a:endParaRPr lang="en-US" sz="1176">
              <a:solidFill>
                <a:srgbClr val="595959"/>
              </a:solidFill>
              <a:latin typeface="Segoe UI"/>
            </a:endParaRPr>
          </a:p>
        </p:txBody>
      </p:sp>
      <p:sp>
        <p:nvSpPr>
          <p:cNvPr id="38" name="Oval 37">
            <a:extLst>
              <a:ext uri="{FF2B5EF4-FFF2-40B4-BE49-F238E27FC236}">
                <a16:creationId xmlns:a16="http://schemas.microsoft.com/office/drawing/2014/main" id="{0DFC2B05-2380-411C-81A3-2AEAB5DB1C17}"/>
              </a:ext>
            </a:extLst>
          </p:cNvPr>
          <p:cNvSpPr/>
          <p:nvPr/>
        </p:nvSpPr>
        <p:spPr bwMode="auto">
          <a:xfrm>
            <a:off x="436378" y="4425807"/>
            <a:ext cx="544382" cy="544382"/>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9" name="TextBox 38">
            <a:extLst>
              <a:ext uri="{FF2B5EF4-FFF2-40B4-BE49-F238E27FC236}">
                <a16:creationId xmlns:a16="http://schemas.microsoft.com/office/drawing/2014/main" id="{B9EFB6DE-77F6-418F-A834-43865F90A55C}"/>
              </a:ext>
            </a:extLst>
          </p:cNvPr>
          <p:cNvSpPr txBox="1"/>
          <p:nvPr/>
        </p:nvSpPr>
        <p:spPr>
          <a:xfrm>
            <a:off x="1044773" y="4422213"/>
            <a:ext cx="4500083" cy="534056"/>
          </a:xfrm>
          <a:prstGeom prst="rect">
            <a:avLst/>
          </a:prstGeom>
          <a:noFill/>
        </p:spPr>
        <p:txBody>
          <a:bodyPr wrap="square" lIns="179285" tIns="143428" rIns="179285" bIns="143428" rtlCol="0">
            <a:spAutoFit/>
          </a:bodyPr>
          <a:lstStyle/>
          <a:p>
            <a:pPr defTabSz="914314">
              <a:lnSpc>
                <a:spcPct val="90000"/>
              </a:lnSpc>
              <a:spcAft>
                <a:spcPts val="588"/>
              </a:spcAft>
            </a:pPr>
            <a:r>
              <a:rPr lang="en-GB">
                <a:solidFill>
                  <a:srgbClr val="000000">
                    <a:lumMod val="65000"/>
                    <a:lumOff val="35000"/>
                  </a:srgbClr>
                </a:solidFill>
                <a:latin typeface="Segoe UI Semibold"/>
              </a:rPr>
              <a:t>Project insights</a:t>
            </a:r>
          </a:p>
        </p:txBody>
      </p:sp>
      <p:sp>
        <p:nvSpPr>
          <p:cNvPr id="40" name="TextBox 39">
            <a:extLst>
              <a:ext uri="{FF2B5EF4-FFF2-40B4-BE49-F238E27FC236}">
                <a16:creationId xmlns:a16="http://schemas.microsoft.com/office/drawing/2014/main" id="{BB8FD339-99D1-48FB-8A08-40F0EBFA8CEC}"/>
              </a:ext>
            </a:extLst>
          </p:cNvPr>
          <p:cNvSpPr txBox="1"/>
          <p:nvPr/>
        </p:nvSpPr>
        <p:spPr>
          <a:xfrm>
            <a:off x="1044773" y="4733454"/>
            <a:ext cx="3896879" cy="778454"/>
          </a:xfrm>
          <a:prstGeom prst="rect">
            <a:avLst/>
          </a:prstGeom>
          <a:noFill/>
        </p:spPr>
        <p:txBody>
          <a:bodyPr wrap="square" lIns="179285" tIns="143428" rIns="179285" bIns="143428" rtlCol="0">
            <a:spAutoFit/>
          </a:bodyPr>
          <a:lstStyle/>
          <a:p>
            <a:pPr defTabSz="914314">
              <a:lnSpc>
                <a:spcPct val="90000"/>
              </a:lnSpc>
              <a:spcAft>
                <a:spcPts val="588"/>
              </a:spcAft>
            </a:pPr>
            <a:r>
              <a:rPr lang="en-GB" sz="1176">
                <a:solidFill>
                  <a:srgbClr val="595959"/>
                </a:solidFill>
                <a:latin typeface="Segoe UI"/>
              </a:rPr>
              <a:t>Gain new insights into the health and status of your project with powerful analytics tools and dashboard widgets.</a:t>
            </a:r>
          </a:p>
        </p:txBody>
      </p:sp>
      <p:sp>
        <p:nvSpPr>
          <p:cNvPr id="41" name="Oval 40">
            <a:extLst>
              <a:ext uri="{FF2B5EF4-FFF2-40B4-BE49-F238E27FC236}">
                <a16:creationId xmlns:a16="http://schemas.microsoft.com/office/drawing/2014/main" id="{C770E445-ED04-4201-A872-A29324FD7386}"/>
              </a:ext>
            </a:extLst>
          </p:cNvPr>
          <p:cNvSpPr/>
          <p:nvPr/>
        </p:nvSpPr>
        <p:spPr bwMode="auto">
          <a:xfrm>
            <a:off x="436378" y="2031671"/>
            <a:ext cx="544382" cy="544382"/>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8" name="Graphic 7">
            <a:extLst>
              <a:ext uri="{FF2B5EF4-FFF2-40B4-BE49-F238E27FC236}">
                <a16:creationId xmlns:a16="http://schemas.microsoft.com/office/drawing/2014/main" id="{B5160E2E-A73C-4046-AD78-FC208D394D7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17112" y="2139364"/>
            <a:ext cx="252119" cy="336159"/>
          </a:xfrm>
          <a:prstGeom prst="rect">
            <a:avLst/>
          </a:prstGeom>
        </p:spPr>
      </p:pic>
      <p:pic>
        <p:nvPicPr>
          <p:cNvPr id="25" name="Graphic 24">
            <a:extLst>
              <a:ext uri="{FF2B5EF4-FFF2-40B4-BE49-F238E27FC236}">
                <a16:creationId xmlns:a16="http://schemas.microsoft.com/office/drawing/2014/main" id="{E3A70086-1112-4094-A278-32D6FAEC2D9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36510" y="3330217"/>
            <a:ext cx="364173" cy="364173"/>
          </a:xfrm>
          <a:prstGeom prst="rect">
            <a:avLst/>
          </a:prstGeom>
        </p:spPr>
      </p:pic>
      <p:pic>
        <p:nvPicPr>
          <p:cNvPr id="27" name="Graphic 26">
            <a:extLst>
              <a:ext uri="{FF2B5EF4-FFF2-40B4-BE49-F238E27FC236}">
                <a16:creationId xmlns:a16="http://schemas.microsoft.com/office/drawing/2014/main" id="{F9A3FB00-95B4-4B51-A8C9-BB50CBCE8D0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64554" y="4539836"/>
            <a:ext cx="298808" cy="298808"/>
          </a:xfrm>
          <a:prstGeom prst="rect">
            <a:avLst/>
          </a:prstGeom>
        </p:spPr>
      </p:pic>
      <p:pic>
        <p:nvPicPr>
          <p:cNvPr id="20" name="Picture 19" descr="A screenshot of a computer&#10;&#10;Description generated with very high confidence">
            <a:extLst>
              <a:ext uri="{FF2B5EF4-FFF2-40B4-BE49-F238E27FC236}">
                <a16:creationId xmlns:a16="http://schemas.microsoft.com/office/drawing/2014/main" id="{55A316B6-5935-4BD6-9CCF-B0E78B9518C8}"/>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r="13270"/>
          <a:stretch/>
        </p:blipFill>
        <p:spPr>
          <a:xfrm>
            <a:off x="6151991" y="1509157"/>
            <a:ext cx="6040009" cy="4352568"/>
          </a:xfrm>
          <a:prstGeom prst="rect">
            <a:avLst/>
          </a:prstGeom>
        </p:spPr>
      </p:pic>
      <p:sp>
        <p:nvSpPr>
          <p:cNvPr id="21" name="@DonovanBrown">
            <a:extLst>
              <a:ext uri="{FF2B5EF4-FFF2-40B4-BE49-F238E27FC236}">
                <a16:creationId xmlns:a16="http://schemas.microsoft.com/office/drawing/2014/main" id="{01C397CD-46B0-40E4-8622-DF2FCE191D98}"/>
              </a:ext>
            </a:extLst>
          </p:cNvPr>
          <p:cNvSpPr txBox="1"/>
          <p:nvPr/>
        </p:nvSpPr>
        <p:spPr>
          <a:xfrm>
            <a:off x="10689166" y="6404504"/>
            <a:ext cx="1528842" cy="455663"/>
          </a:xfrm>
          <a:prstGeom prst="rect">
            <a:avLst/>
          </a:prstGeom>
          <a:noFill/>
        </p:spPr>
        <p:txBody>
          <a:bodyPr wrap="none" lIns="179259" tIns="143407" rIns="179259" bIns="143407" rtlCol="0">
            <a:spAutoFit/>
          </a:bodyPr>
          <a:lstStyle/>
          <a:p>
            <a:pPr defTabSz="914192">
              <a:lnSpc>
                <a:spcPct val="90000"/>
              </a:lnSpc>
              <a:spcAft>
                <a:spcPts val="588"/>
              </a:spcAft>
            </a:pPr>
            <a:r>
              <a:rPr lang="en-US" sz="1175" dirty="0">
                <a:solidFill>
                  <a:srgbClr val="353535"/>
                </a:solidFill>
                <a:latin typeface="Segoe UI Semilight"/>
              </a:rPr>
              <a:t>@DonovanBrown</a:t>
            </a:r>
          </a:p>
        </p:txBody>
      </p:sp>
    </p:spTree>
    <p:extLst>
      <p:ext uri="{BB962C8B-B14F-4D97-AF65-F5344CB8AC3E}">
        <p14:creationId xmlns:p14="http://schemas.microsoft.com/office/powerpoint/2010/main" val="31160395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svg="http://schemas.microsoft.com/office/drawing/2016/SVG/main" xmlns:a14="http://schemas.microsoft.com/office/drawing/2010/main" xmlns:a16="http://schemas.microsoft.com/office/drawing/2014/main"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Online Image Placeholder 6" descr="A picture containing screenshot&#10;&#10;Description generated with very high confidence">
            <a:extLst>
              <a:ext uri="{FF2B5EF4-FFF2-40B4-BE49-F238E27FC236}">
                <a16:creationId xmlns:a16="http://schemas.microsoft.com/office/drawing/2014/main" id="{A3D64055-A09B-46D7-B9A9-6B087799FC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1795" y="668869"/>
            <a:ext cx="7320206" cy="6077153"/>
          </a:xfrm>
          <a:prstGeom prst="rect">
            <a:avLst/>
          </a:prstGeom>
        </p:spPr>
      </p:pic>
      <p:sp>
        <p:nvSpPr>
          <p:cNvPr id="9" name="Oval 8">
            <a:extLst>
              <a:ext uri="{FF2B5EF4-FFF2-40B4-BE49-F238E27FC236}">
                <a16:creationId xmlns:a16="http://schemas.microsoft.com/office/drawing/2014/main" id="{3303B4F4-BD54-418F-ABEC-9DA56768EB4B}"/>
              </a:ext>
            </a:extLst>
          </p:cNvPr>
          <p:cNvSpPr/>
          <p:nvPr/>
        </p:nvSpPr>
        <p:spPr bwMode="auto">
          <a:xfrm>
            <a:off x="436378" y="1698136"/>
            <a:ext cx="544382" cy="544382"/>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 name="Text Placeholder 4">
            <a:extLst>
              <a:ext uri="{FF2B5EF4-FFF2-40B4-BE49-F238E27FC236}">
                <a16:creationId xmlns:a16="http://schemas.microsoft.com/office/drawing/2014/main" id="{795D34CA-2892-4FF4-9588-C6A35829635B}"/>
              </a:ext>
            </a:extLst>
          </p:cNvPr>
          <p:cNvSpPr>
            <a:spLocks noGrp="1"/>
          </p:cNvSpPr>
          <p:nvPr>
            <p:ph type="body" sz="quarter" idx="10"/>
          </p:nvPr>
        </p:nvSpPr>
        <p:spPr>
          <a:xfrm>
            <a:off x="436379" y="953668"/>
            <a:ext cx="5119371" cy="805452"/>
          </a:xfrm>
        </p:spPr>
        <p:txBody>
          <a:bodyPr/>
          <a:lstStyle/>
          <a:p>
            <a:pPr>
              <a:lnSpc>
                <a:spcPct val="100000"/>
              </a:lnSpc>
            </a:pPr>
            <a:r>
              <a:rPr lang="en-GB" sz="1765">
                <a:solidFill>
                  <a:schemeClr val="tx1">
                    <a:lumMod val="65000"/>
                    <a:lumOff val="35000"/>
                  </a:schemeClr>
                </a:solidFill>
              </a:rPr>
              <a:t>Cloud-hosted pipelines for Linux, Windows and macOS, with unlimited minutes for open source</a:t>
            </a:r>
            <a:endParaRPr lang="en-US" sz="1765">
              <a:solidFill>
                <a:schemeClr val="tx1">
                  <a:lumMod val="65000"/>
                  <a:lumOff val="35000"/>
                </a:schemeClr>
              </a:solidFill>
            </a:endParaRPr>
          </a:p>
        </p:txBody>
      </p:sp>
      <p:sp>
        <p:nvSpPr>
          <p:cNvPr id="4" name="Title 3">
            <a:extLst>
              <a:ext uri="{FF2B5EF4-FFF2-40B4-BE49-F238E27FC236}">
                <a16:creationId xmlns:a16="http://schemas.microsoft.com/office/drawing/2014/main" id="{DA6A65AD-43AA-423E-8D08-19A36B5745EF}"/>
              </a:ext>
            </a:extLst>
          </p:cNvPr>
          <p:cNvSpPr>
            <a:spLocks noGrp="1"/>
          </p:cNvSpPr>
          <p:nvPr>
            <p:ph type="title"/>
          </p:nvPr>
        </p:nvSpPr>
        <p:spPr>
          <a:xfrm>
            <a:off x="426425" y="223039"/>
            <a:ext cx="11336039" cy="739238"/>
          </a:xfrm>
        </p:spPr>
        <p:txBody>
          <a:bodyPr/>
          <a:lstStyle/>
          <a:p>
            <a:r>
              <a:rPr lang="en-US">
                <a:solidFill>
                  <a:srgbClr val="2C65E1"/>
                </a:solidFill>
              </a:rPr>
              <a:t>Azure Pipelines</a:t>
            </a:r>
          </a:p>
        </p:txBody>
      </p:sp>
      <p:sp>
        <p:nvSpPr>
          <p:cNvPr id="18" name="Oval 17">
            <a:extLst>
              <a:ext uri="{FF2B5EF4-FFF2-40B4-BE49-F238E27FC236}">
                <a16:creationId xmlns:a16="http://schemas.microsoft.com/office/drawing/2014/main" id="{FFDB50A0-8DD6-48CA-80CD-8F55978146FF}"/>
              </a:ext>
            </a:extLst>
          </p:cNvPr>
          <p:cNvSpPr/>
          <p:nvPr/>
        </p:nvSpPr>
        <p:spPr bwMode="auto">
          <a:xfrm>
            <a:off x="436378" y="2811890"/>
            <a:ext cx="544382" cy="544382"/>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 name="TextBox 11">
            <a:extLst>
              <a:ext uri="{FF2B5EF4-FFF2-40B4-BE49-F238E27FC236}">
                <a16:creationId xmlns:a16="http://schemas.microsoft.com/office/drawing/2014/main" id="{2C90A02D-FA22-4D75-8262-E67026C3F459}"/>
              </a:ext>
            </a:extLst>
          </p:cNvPr>
          <p:cNvSpPr txBox="1"/>
          <p:nvPr/>
        </p:nvSpPr>
        <p:spPr>
          <a:xfrm>
            <a:off x="1044773" y="1545026"/>
            <a:ext cx="4417386" cy="534056"/>
          </a:xfrm>
          <a:prstGeom prst="rect">
            <a:avLst/>
          </a:prstGeom>
          <a:noFill/>
        </p:spPr>
        <p:txBody>
          <a:bodyPr wrap="square" lIns="179285" tIns="143428" rIns="179285" bIns="143428" rtlCol="0">
            <a:spAutoFit/>
          </a:bodyPr>
          <a:lstStyle/>
          <a:p>
            <a:pPr defTabSz="914314">
              <a:lnSpc>
                <a:spcPct val="90000"/>
              </a:lnSpc>
              <a:spcAft>
                <a:spcPts val="588"/>
              </a:spcAft>
            </a:pPr>
            <a:r>
              <a:rPr lang="en-US">
                <a:solidFill>
                  <a:srgbClr val="000000">
                    <a:lumMod val="65000"/>
                    <a:lumOff val="35000"/>
                  </a:srgbClr>
                </a:solidFill>
                <a:latin typeface="Segoe UI Semibold"/>
              </a:rPr>
              <a:t>Any language, any platform, any cloud</a:t>
            </a:r>
          </a:p>
        </p:txBody>
      </p:sp>
      <p:sp>
        <p:nvSpPr>
          <p:cNvPr id="10" name="TextBox 9">
            <a:extLst>
              <a:ext uri="{FF2B5EF4-FFF2-40B4-BE49-F238E27FC236}">
                <a16:creationId xmlns:a16="http://schemas.microsoft.com/office/drawing/2014/main" id="{967D699B-D6CA-484D-9DCC-8760B5AE64AE}"/>
              </a:ext>
            </a:extLst>
          </p:cNvPr>
          <p:cNvSpPr txBox="1"/>
          <p:nvPr/>
        </p:nvSpPr>
        <p:spPr>
          <a:xfrm>
            <a:off x="1044772" y="1789866"/>
            <a:ext cx="4105056" cy="1013800"/>
          </a:xfrm>
          <a:prstGeom prst="rect">
            <a:avLst/>
          </a:prstGeom>
          <a:noFill/>
        </p:spPr>
        <p:txBody>
          <a:bodyPr wrap="square" lIns="179285" tIns="143428" rIns="179285" bIns="143428" rtlCol="0">
            <a:spAutoFit/>
          </a:bodyPr>
          <a:lstStyle/>
          <a:p>
            <a:pPr defTabSz="914314">
              <a:spcAft>
                <a:spcPts val="588"/>
              </a:spcAft>
            </a:pPr>
            <a:r>
              <a:rPr lang="en-US" sz="1176" dirty="0">
                <a:solidFill>
                  <a:srgbClr val="595959"/>
                </a:solidFill>
                <a:latin typeface="Segoe UI"/>
              </a:rPr>
              <a:t>Build, test, and deploy Node.js, Python,  Java, PHP, Ruby, C/C++, .NET, Android, and iOS apps. Run in parallel on Linux, macOS, and Windows.  Deploy to Azure, AWS, GCP or on-premises</a:t>
            </a:r>
          </a:p>
        </p:txBody>
      </p:sp>
      <p:sp>
        <p:nvSpPr>
          <p:cNvPr id="20" name="TextBox 19">
            <a:extLst>
              <a:ext uri="{FF2B5EF4-FFF2-40B4-BE49-F238E27FC236}">
                <a16:creationId xmlns:a16="http://schemas.microsoft.com/office/drawing/2014/main" id="{D306CDB6-E465-4A41-B520-9DC0AC0600BC}"/>
              </a:ext>
            </a:extLst>
          </p:cNvPr>
          <p:cNvSpPr txBox="1"/>
          <p:nvPr/>
        </p:nvSpPr>
        <p:spPr>
          <a:xfrm>
            <a:off x="1044773" y="2666038"/>
            <a:ext cx="3584824" cy="534056"/>
          </a:xfrm>
          <a:prstGeom prst="rect">
            <a:avLst/>
          </a:prstGeom>
          <a:noFill/>
        </p:spPr>
        <p:txBody>
          <a:bodyPr wrap="square" lIns="179285" tIns="143428" rIns="179285" bIns="143428" rtlCol="0">
            <a:spAutoFit/>
          </a:bodyPr>
          <a:lstStyle/>
          <a:p>
            <a:pPr defTabSz="914314">
              <a:lnSpc>
                <a:spcPct val="90000"/>
              </a:lnSpc>
              <a:spcAft>
                <a:spcPts val="588"/>
              </a:spcAft>
            </a:pPr>
            <a:r>
              <a:rPr lang="en-US">
                <a:solidFill>
                  <a:srgbClr val="000000">
                    <a:lumMod val="65000"/>
                    <a:lumOff val="35000"/>
                  </a:srgbClr>
                </a:solidFill>
                <a:latin typeface="Segoe UI Semibold"/>
              </a:rPr>
              <a:t>Extensible</a:t>
            </a:r>
          </a:p>
        </p:txBody>
      </p:sp>
      <p:sp>
        <p:nvSpPr>
          <p:cNvPr id="21" name="TextBox 20">
            <a:extLst>
              <a:ext uri="{FF2B5EF4-FFF2-40B4-BE49-F238E27FC236}">
                <a16:creationId xmlns:a16="http://schemas.microsoft.com/office/drawing/2014/main" id="{48F696DB-EE80-40C9-9008-6142F73C1492}"/>
              </a:ext>
            </a:extLst>
          </p:cNvPr>
          <p:cNvSpPr txBox="1"/>
          <p:nvPr/>
        </p:nvSpPr>
        <p:spPr>
          <a:xfrm>
            <a:off x="1044773" y="2901096"/>
            <a:ext cx="3896879" cy="1013800"/>
          </a:xfrm>
          <a:prstGeom prst="rect">
            <a:avLst/>
          </a:prstGeom>
          <a:noFill/>
        </p:spPr>
        <p:txBody>
          <a:bodyPr wrap="square" lIns="179285" tIns="143428" rIns="179285" bIns="143428" rtlCol="0">
            <a:spAutoFit/>
          </a:bodyPr>
          <a:lstStyle/>
          <a:p>
            <a:pPr defTabSz="914314">
              <a:spcAft>
                <a:spcPts val="588"/>
              </a:spcAft>
            </a:pPr>
            <a:r>
              <a:rPr lang="en-GB" sz="1176" dirty="0">
                <a:solidFill>
                  <a:srgbClr val="595959"/>
                </a:solidFill>
                <a:latin typeface="Segoe UI"/>
              </a:rPr>
              <a:t>Explore and implement a wide range of community-built build, test, and deployment tasks, along with hundreds of extensions from Slack to </a:t>
            </a:r>
            <a:r>
              <a:rPr lang="en-GB" sz="1176" dirty="0" err="1">
                <a:solidFill>
                  <a:srgbClr val="595959"/>
                </a:solidFill>
                <a:latin typeface="Segoe UI"/>
              </a:rPr>
              <a:t>SonarCloud</a:t>
            </a:r>
            <a:r>
              <a:rPr lang="en-GB" sz="1176" dirty="0">
                <a:solidFill>
                  <a:srgbClr val="595959"/>
                </a:solidFill>
                <a:latin typeface="Segoe UI"/>
              </a:rPr>
              <a:t>.</a:t>
            </a:r>
            <a:r>
              <a:rPr lang="en-US" sz="1176" dirty="0">
                <a:solidFill>
                  <a:srgbClr val="595959"/>
                </a:solidFill>
                <a:latin typeface="Segoe UI"/>
              </a:rPr>
              <a:t> </a:t>
            </a:r>
            <a:r>
              <a:rPr lang="en-GB" sz="1176" dirty="0">
                <a:solidFill>
                  <a:srgbClr val="595959"/>
                </a:solidFill>
                <a:latin typeface="Segoe UI"/>
              </a:rPr>
              <a:t>Support for YAML, reporting and more</a:t>
            </a:r>
            <a:endParaRPr lang="en-US" sz="1176" dirty="0">
              <a:solidFill>
                <a:srgbClr val="595959"/>
              </a:solidFill>
              <a:latin typeface="Segoe UI"/>
            </a:endParaRPr>
          </a:p>
        </p:txBody>
      </p:sp>
      <p:sp>
        <p:nvSpPr>
          <p:cNvPr id="22" name="Oval 21">
            <a:extLst>
              <a:ext uri="{FF2B5EF4-FFF2-40B4-BE49-F238E27FC236}">
                <a16:creationId xmlns:a16="http://schemas.microsoft.com/office/drawing/2014/main" id="{F9FA9159-C35A-4C32-B438-04A9E511DFC2}"/>
              </a:ext>
            </a:extLst>
          </p:cNvPr>
          <p:cNvSpPr/>
          <p:nvPr/>
        </p:nvSpPr>
        <p:spPr bwMode="auto">
          <a:xfrm>
            <a:off x="432583" y="4892845"/>
            <a:ext cx="544382" cy="544382"/>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3" name="TextBox 22">
            <a:extLst>
              <a:ext uri="{FF2B5EF4-FFF2-40B4-BE49-F238E27FC236}">
                <a16:creationId xmlns:a16="http://schemas.microsoft.com/office/drawing/2014/main" id="{96008E34-B942-4226-8B9D-786CCFA9C753}"/>
              </a:ext>
            </a:extLst>
          </p:cNvPr>
          <p:cNvSpPr txBox="1"/>
          <p:nvPr/>
        </p:nvSpPr>
        <p:spPr>
          <a:xfrm>
            <a:off x="1044773" y="4746230"/>
            <a:ext cx="3584824" cy="534056"/>
          </a:xfrm>
          <a:prstGeom prst="rect">
            <a:avLst/>
          </a:prstGeom>
          <a:noFill/>
        </p:spPr>
        <p:txBody>
          <a:bodyPr wrap="square" lIns="179285" tIns="143428" rIns="179285" bIns="143428" rtlCol="0">
            <a:spAutoFit/>
          </a:bodyPr>
          <a:lstStyle/>
          <a:p>
            <a:pPr defTabSz="914314">
              <a:lnSpc>
                <a:spcPct val="90000"/>
              </a:lnSpc>
              <a:spcAft>
                <a:spcPts val="588"/>
              </a:spcAft>
            </a:pPr>
            <a:r>
              <a:rPr lang="en-US">
                <a:solidFill>
                  <a:srgbClr val="000000">
                    <a:lumMod val="65000"/>
                    <a:lumOff val="35000"/>
                  </a:srgbClr>
                </a:solidFill>
                <a:latin typeface="Segoe UI Semibold"/>
              </a:rPr>
              <a:t>Best-in-class for open source</a:t>
            </a:r>
          </a:p>
        </p:txBody>
      </p:sp>
      <p:sp>
        <p:nvSpPr>
          <p:cNvPr id="24" name="TextBox 23">
            <a:extLst>
              <a:ext uri="{FF2B5EF4-FFF2-40B4-BE49-F238E27FC236}">
                <a16:creationId xmlns:a16="http://schemas.microsoft.com/office/drawing/2014/main" id="{44BE15AD-9292-49C4-A9A5-33B96DE0766E}"/>
              </a:ext>
            </a:extLst>
          </p:cNvPr>
          <p:cNvSpPr txBox="1"/>
          <p:nvPr/>
        </p:nvSpPr>
        <p:spPr>
          <a:xfrm>
            <a:off x="1044772" y="5002137"/>
            <a:ext cx="4210700" cy="1194836"/>
          </a:xfrm>
          <a:prstGeom prst="rect">
            <a:avLst/>
          </a:prstGeom>
          <a:noFill/>
        </p:spPr>
        <p:txBody>
          <a:bodyPr wrap="square" lIns="179285" tIns="143428" rIns="179285" bIns="143428" rtlCol="0">
            <a:spAutoFit/>
          </a:bodyPr>
          <a:lstStyle/>
          <a:p>
            <a:pPr defTabSz="914314">
              <a:spcAft>
                <a:spcPts val="588"/>
              </a:spcAft>
            </a:pPr>
            <a:r>
              <a:rPr lang="en-GB" sz="1176">
                <a:solidFill>
                  <a:srgbClr val="595959"/>
                </a:solidFill>
                <a:latin typeface="Segoe UI"/>
              </a:rPr>
              <a:t>Ensure fast continuous integration/continuous delivery (CI/CD) pipelines for every open source project. Get unlimited build minutes for all open source projects with up to 10 free parallel jobs across Linux, macOS and Windows</a:t>
            </a:r>
            <a:endParaRPr lang="en-US" sz="1176">
              <a:solidFill>
                <a:srgbClr val="595959"/>
              </a:solidFill>
              <a:latin typeface="Segoe UI"/>
            </a:endParaRPr>
          </a:p>
        </p:txBody>
      </p:sp>
      <p:grpSp>
        <p:nvGrpSpPr>
          <p:cNvPr id="2" name="Group 1">
            <a:extLst>
              <a:ext uri="{FF2B5EF4-FFF2-40B4-BE49-F238E27FC236}">
                <a16:creationId xmlns:a16="http://schemas.microsoft.com/office/drawing/2014/main" id="{100F7731-012D-4F26-AAC0-D6EA84F01F8D}"/>
              </a:ext>
            </a:extLst>
          </p:cNvPr>
          <p:cNvGrpSpPr/>
          <p:nvPr/>
        </p:nvGrpSpPr>
        <p:grpSpPr>
          <a:xfrm>
            <a:off x="4227695" y="6362024"/>
            <a:ext cx="3736611" cy="420037"/>
            <a:chOff x="408037" y="6260499"/>
            <a:chExt cx="3811538" cy="428460"/>
          </a:xfrm>
        </p:grpSpPr>
        <p:sp>
          <p:nvSpPr>
            <p:cNvPr id="28" name="Text Placeholder 3">
              <a:extLst>
                <a:ext uri="{FF2B5EF4-FFF2-40B4-BE49-F238E27FC236}">
                  <a16:creationId xmlns:a16="http://schemas.microsoft.com/office/drawing/2014/main" id="{12CDE9BA-C365-4833-B2DD-01DF20A79BB3}"/>
                </a:ext>
              </a:extLst>
            </p:cNvPr>
            <p:cNvSpPr txBox="1">
              <a:spLocks/>
            </p:cNvSpPr>
            <p:nvPr/>
          </p:nvSpPr>
          <p:spPr>
            <a:xfrm>
              <a:off x="989927" y="6322798"/>
              <a:ext cx="3229648" cy="30777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buNone/>
                <a:defRPr/>
              </a:pPr>
              <a:r>
                <a:rPr lang="en-US" sz="1961" b="1" dirty="0">
                  <a:solidFill>
                    <a:srgbClr val="2C65E1"/>
                  </a:solidFill>
                  <a:latin typeface="Segoe UI Semibold" panose="020B0702040204020203" pitchFamily="34" charset="0"/>
                  <a:cs typeface="Segoe UI Semibold" panose="020B0702040204020203" pitchFamily="34" charset="0"/>
                </a:rPr>
                <a:t>https://azure.com/pipelines</a:t>
              </a:r>
            </a:p>
          </p:txBody>
        </p:sp>
        <p:sp>
          <p:nvSpPr>
            <p:cNvPr id="29" name="Oval 28">
              <a:extLst>
                <a:ext uri="{FF2B5EF4-FFF2-40B4-BE49-F238E27FC236}">
                  <a16:creationId xmlns:a16="http://schemas.microsoft.com/office/drawing/2014/main" id="{898FC792-55D1-47DF-A396-371288845618}"/>
                </a:ext>
              </a:extLst>
            </p:cNvPr>
            <p:cNvSpPr/>
            <p:nvPr/>
          </p:nvSpPr>
          <p:spPr bwMode="auto">
            <a:xfrm>
              <a:off x="408037" y="6260499"/>
              <a:ext cx="428462" cy="428460"/>
            </a:xfrm>
            <a:prstGeom prst="ellipse">
              <a:avLst/>
            </a:prstGeom>
            <a:noFill/>
            <a:ln w="28575" cap="flat" cmpd="sng" algn="ctr">
              <a:solidFill>
                <a:srgbClr val="2C65E1"/>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751" fontAlgn="base">
                <a:spcBef>
                  <a:spcPct val="0"/>
                </a:spcBef>
                <a:spcAft>
                  <a:spcPct val="0"/>
                </a:spcAft>
                <a:defRPr/>
              </a:pPr>
              <a:r>
                <a:rPr lang="en-US" sz="1961" kern="0">
                  <a:ln w="19050">
                    <a:noFill/>
                  </a:ln>
                  <a:solidFill>
                    <a:srgbClr val="2C65E1"/>
                  </a:solidFill>
                  <a:latin typeface="Segoe UI"/>
                  <a:ea typeface="Segoe UI" pitchFamily="34" charset="0"/>
                  <a:cs typeface="Segoe UI" pitchFamily="34" charset="0"/>
                  <a:sym typeface="Wingdings" panose="05000000000000000000" pitchFamily="2" charset="2"/>
                </a:rPr>
                <a:t></a:t>
              </a:r>
              <a:endParaRPr lang="en-US" sz="1961" kern="0">
                <a:ln w="19050">
                  <a:noFill/>
                </a:ln>
                <a:solidFill>
                  <a:srgbClr val="2C65E1"/>
                </a:solidFill>
                <a:latin typeface="Segoe UI"/>
                <a:ea typeface="Segoe UI" pitchFamily="34" charset="0"/>
                <a:cs typeface="Segoe UI" pitchFamily="34" charset="0"/>
              </a:endParaRPr>
            </a:p>
          </p:txBody>
        </p:sp>
      </p:grpSp>
      <p:sp>
        <p:nvSpPr>
          <p:cNvPr id="32" name="Oval 31">
            <a:extLst>
              <a:ext uri="{FF2B5EF4-FFF2-40B4-BE49-F238E27FC236}">
                <a16:creationId xmlns:a16="http://schemas.microsoft.com/office/drawing/2014/main" id="{28969C80-65DA-4231-83DC-5638E0C213C6}"/>
              </a:ext>
            </a:extLst>
          </p:cNvPr>
          <p:cNvSpPr/>
          <p:nvPr/>
        </p:nvSpPr>
        <p:spPr bwMode="auto">
          <a:xfrm>
            <a:off x="436379" y="3917073"/>
            <a:ext cx="544382" cy="544382"/>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 name="TextBox 32">
            <a:extLst>
              <a:ext uri="{FF2B5EF4-FFF2-40B4-BE49-F238E27FC236}">
                <a16:creationId xmlns:a16="http://schemas.microsoft.com/office/drawing/2014/main" id="{8446C7CC-67CB-4D25-A20A-694A6E1F21D8}"/>
              </a:ext>
            </a:extLst>
          </p:cNvPr>
          <p:cNvSpPr txBox="1"/>
          <p:nvPr/>
        </p:nvSpPr>
        <p:spPr>
          <a:xfrm>
            <a:off x="1044773" y="3795101"/>
            <a:ext cx="3584824" cy="534056"/>
          </a:xfrm>
          <a:prstGeom prst="rect">
            <a:avLst/>
          </a:prstGeom>
          <a:noFill/>
        </p:spPr>
        <p:txBody>
          <a:bodyPr wrap="square" lIns="179285" tIns="143428" rIns="179285" bIns="143428" rtlCol="0">
            <a:spAutoFit/>
          </a:bodyPr>
          <a:lstStyle/>
          <a:p>
            <a:pPr defTabSz="914314">
              <a:lnSpc>
                <a:spcPct val="90000"/>
              </a:lnSpc>
              <a:spcAft>
                <a:spcPts val="588"/>
              </a:spcAft>
            </a:pPr>
            <a:r>
              <a:rPr lang="en-US">
                <a:solidFill>
                  <a:srgbClr val="000000">
                    <a:lumMod val="65000"/>
                    <a:lumOff val="35000"/>
                  </a:srgbClr>
                </a:solidFill>
                <a:latin typeface="Segoe UI Semibold"/>
              </a:rPr>
              <a:t>Containers and Kubernetes</a:t>
            </a:r>
          </a:p>
        </p:txBody>
      </p:sp>
      <p:sp>
        <p:nvSpPr>
          <p:cNvPr id="34" name="TextBox 33">
            <a:extLst>
              <a:ext uri="{FF2B5EF4-FFF2-40B4-BE49-F238E27FC236}">
                <a16:creationId xmlns:a16="http://schemas.microsoft.com/office/drawing/2014/main" id="{C7FD4636-4259-4145-9391-F318DE7B8336}"/>
              </a:ext>
            </a:extLst>
          </p:cNvPr>
          <p:cNvSpPr txBox="1"/>
          <p:nvPr/>
        </p:nvSpPr>
        <p:spPr>
          <a:xfrm>
            <a:off x="1044772" y="4019736"/>
            <a:ext cx="4210699" cy="832764"/>
          </a:xfrm>
          <a:prstGeom prst="rect">
            <a:avLst/>
          </a:prstGeom>
          <a:noFill/>
        </p:spPr>
        <p:txBody>
          <a:bodyPr wrap="square" lIns="179285" tIns="143428" rIns="179285" bIns="143428" rtlCol="0">
            <a:spAutoFit/>
          </a:bodyPr>
          <a:lstStyle/>
          <a:p>
            <a:pPr defTabSz="914314">
              <a:spcAft>
                <a:spcPts val="588"/>
              </a:spcAft>
            </a:pPr>
            <a:r>
              <a:rPr lang="en-GB" sz="1176">
                <a:solidFill>
                  <a:srgbClr val="595959"/>
                </a:solidFill>
                <a:latin typeface="Segoe UI"/>
              </a:rPr>
              <a:t>Easily build and push images to container registries like Docker Hub and Azure Container Registry. Deploy containers to individual hosts or Kubernetes.</a:t>
            </a:r>
            <a:endParaRPr lang="en-US" sz="1176">
              <a:solidFill>
                <a:srgbClr val="595959"/>
              </a:solidFill>
              <a:latin typeface="Segoe UI"/>
            </a:endParaRPr>
          </a:p>
        </p:txBody>
      </p:sp>
      <p:pic>
        <p:nvPicPr>
          <p:cNvPr id="26" name="Graphic 25">
            <a:extLst>
              <a:ext uri="{FF2B5EF4-FFF2-40B4-BE49-F238E27FC236}">
                <a16:creationId xmlns:a16="http://schemas.microsoft.com/office/drawing/2014/main" id="{00E8F52D-C4CC-4645-A09C-A5C2D2D471F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40491" y="1801135"/>
            <a:ext cx="336159" cy="319351"/>
          </a:xfrm>
          <a:prstGeom prst="rect">
            <a:avLst/>
          </a:prstGeom>
        </p:spPr>
      </p:pic>
      <p:pic>
        <p:nvPicPr>
          <p:cNvPr id="36" name="Graphic 35">
            <a:extLst>
              <a:ext uri="{FF2B5EF4-FFF2-40B4-BE49-F238E27FC236}">
                <a16:creationId xmlns:a16="http://schemas.microsoft.com/office/drawing/2014/main" id="{0BDC9036-025D-43F9-AA73-A887588652A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47655" y="2916002"/>
            <a:ext cx="280133" cy="336159"/>
          </a:xfrm>
          <a:prstGeom prst="rect">
            <a:avLst/>
          </a:prstGeom>
        </p:spPr>
      </p:pic>
      <p:pic>
        <p:nvPicPr>
          <p:cNvPr id="38" name="Graphic 37">
            <a:extLst>
              <a:ext uri="{FF2B5EF4-FFF2-40B4-BE49-F238E27FC236}">
                <a16:creationId xmlns:a16="http://schemas.microsoft.com/office/drawing/2014/main" id="{ABF23BC7-1AA2-4459-BE12-18A85FDCC87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40491" y="4014621"/>
            <a:ext cx="336159" cy="336159"/>
          </a:xfrm>
          <a:prstGeom prst="rect">
            <a:avLst/>
          </a:prstGeom>
        </p:spPr>
      </p:pic>
      <p:pic>
        <p:nvPicPr>
          <p:cNvPr id="40" name="Graphic 39">
            <a:extLst>
              <a:ext uri="{FF2B5EF4-FFF2-40B4-BE49-F238E27FC236}">
                <a16:creationId xmlns:a16="http://schemas.microsoft.com/office/drawing/2014/main" id="{D78B9476-067F-4594-A90A-F35EEEB4FE4B}"/>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27357" y="4989698"/>
            <a:ext cx="354835" cy="354835"/>
          </a:xfrm>
          <a:prstGeom prst="rect">
            <a:avLst/>
          </a:prstGeom>
        </p:spPr>
      </p:pic>
      <p:pic>
        <p:nvPicPr>
          <p:cNvPr id="27" name="Online Image Placeholder 15" descr="A screenshot of a cell phone&#10;&#10;Description generated with very high confidence">
            <a:extLst>
              <a:ext uri="{FF2B5EF4-FFF2-40B4-BE49-F238E27FC236}">
                <a16:creationId xmlns:a16="http://schemas.microsoft.com/office/drawing/2014/main" id="{4A8BD06D-8513-42C8-93C5-8F3FCB8FDAC4}"/>
              </a:ext>
            </a:extLst>
          </p:cNvPr>
          <p:cNvPicPr>
            <a:picLocks noChangeAspect="1"/>
          </p:cNvPicPr>
          <p:nvPr/>
        </p:nvPicPr>
        <p:blipFill rotWithShape="1">
          <a:blip r:embed="rId12" cstate="print">
            <a:extLst>
              <a:ext uri="{28A0092B-C50C-407E-A947-70E740481C1C}">
                <a14:useLocalDpi xmlns:a14="http://schemas.microsoft.com/office/drawing/2010/main" val="0"/>
              </a:ext>
            </a:extLst>
          </a:blip>
          <a:srcRect r="13127"/>
          <a:stretch/>
        </p:blipFill>
        <p:spPr>
          <a:xfrm>
            <a:off x="6151992" y="1516281"/>
            <a:ext cx="6040009" cy="4345444"/>
          </a:xfrm>
          <a:prstGeom prst="rect">
            <a:avLst/>
          </a:prstGeom>
        </p:spPr>
      </p:pic>
      <p:sp>
        <p:nvSpPr>
          <p:cNvPr id="25" name="@DonovanBrown">
            <a:extLst>
              <a:ext uri="{FF2B5EF4-FFF2-40B4-BE49-F238E27FC236}">
                <a16:creationId xmlns:a16="http://schemas.microsoft.com/office/drawing/2014/main" id="{0CD3CA63-2D68-448D-8DB0-982B9B48AAF6}"/>
              </a:ext>
            </a:extLst>
          </p:cNvPr>
          <p:cNvSpPr txBox="1"/>
          <p:nvPr/>
        </p:nvSpPr>
        <p:spPr>
          <a:xfrm>
            <a:off x="10689166" y="6404504"/>
            <a:ext cx="1528842" cy="455663"/>
          </a:xfrm>
          <a:prstGeom prst="rect">
            <a:avLst/>
          </a:prstGeom>
          <a:noFill/>
        </p:spPr>
        <p:txBody>
          <a:bodyPr wrap="none" lIns="179259" tIns="143407" rIns="179259" bIns="143407" rtlCol="0">
            <a:spAutoFit/>
          </a:bodyPr>
          <a:lstStyle/>
          <a:p>
            <a:pPr defTabSz="914192">
              <a:lnSpc>
                <a:spcPct val="90000"/>
              </a:lnSpc>
              <a:spcAft>
                <a:spcPts val="588"/>
              </a:spcAft>
            </a:pPr>
            <a:r>
              <a:rPr lang="en-US" sz="1175" dirty="0">
                <a:solidFill>
                  <a:srgbClr val="353535"/>
                </a:solidFill>
                <a:latin typeface="Segoe UI Semilight"/>
              </a:rPr>
              <a:t>@DonovanBrown</a:t>
            </a:r>
          </a:p>
        </p:txBody>
      </p:sp>
    </p:spTree>
    <p:extLst>
      <p:ext uri="{BB962C8B-B14F-4D97-AF65-F5344CB8AC3E}">
        <p14:creationId xmlns:p14="http://schemas.microsoft.com/office/powerpoint/2010/main" val="1196220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svg="http://schemas.microsoft.com/office/drawing/2016/SVG/main" xmlns:a14="http://schemas.microsoft.com/office/drawing/2010/main" xmlns:a16="http://schemas.microsoft.com/office/drawing/2014/main"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nline Image Placeholder 1">
            <a:extLst>
              <a:ext uri="{FF2B5EF4-FFF2-40B4-BE49-F238E27FC236}">
                <a16:creationId xmlns:a16="http://schemas.microsoft.com/office/drawing/2014/main" id="{FD78A38E-4530-4F62-AF8D-61727BEA9A35}"/>
              </a:ext>
            </a:extLst>
          </p:cNvPr>
          <p:cNvPicPr>
            <a:picLocks noGrp="1" noChangeAspect="1"/>
          </p:cNvPicPr>
          <p:nvPr>
            <p:ph type="clipArt" sz="quarter" idx="11"/>
          </p:nvPr>
        </p:nvPicPr>
        <p:blipFill>
          <a:blip r:embed="rId3"/>
          <a:stretch>
            <a:fillRect/>
          </a:stretch>
        </p:blipFill>
        <p:spPr>
          <a:xfrm>
            <a:off x="6115157" y="1634693"/>
            <a:ext cx="7779428" cy="4448153"/>
          </a:xfrm>
          <a:prstGeom prst="rect">
            <a:avLst/>
          </a:prstGeom>
        </p:spPr>
      </p:pic>
      <p:pic>
        <p:nvPicPr>
          <p:cNvPr id="13" name="Online Image Placeholder 6" descr="A picture containing screenshot&#10;&#10;Description generated with very high confidence">
            <a:extLst>
              <a:ext uri="{FF2B5EF4-FFF2-40B4-BE49-F238E27FC236}">
                <a16:creationId xmlns:a16="http://schemas.microsoft.com/office/drawing/2014/main" id="{9593C307-4097-4B58-90BC-C95A1DED1EC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71012" y="861692"/>
            <a:ext cx="7320206" cy="6077152"/>
          </a:xfrm>
          <a:prstGeom prst="rect">
            <a:avLst/>
          </a:prstGeom>
        </p:spPr>
      </p:pic>
      <p:sp>
        <p:nvSpPr>
          <p:cNvPr id="5" name="Text Placeholder 4">
            <a:extLst>
              <a:ext uri="{FF2B5EF4-FFF2-40B4-BE49-F238E27FC236}">
                <a16:creationId xmlns:a16="http://schemas.microsoft.com/office/drawing/2014/main" id="{795D34CA-2892-4FF4-9588-C6A35829635B}"/>
              </a:ext>
            </a:extLst>
          </p:cNvPr>
          <p:cNvSpPr>
            <a:spLocks noGrp="1"/>
          </p:cNvSpPr>
          <p:nvPr>
            <p:ph type="body" sz="quarter" idx="10"/>
          </p:nvPr>
        </p:nvSpPr>
        <p:spPr>
          <a:xfrm>
            <a:off x="426425" y="1625413"/>
            <a:ext cx="5138175" cy="2573144"/>
          </a:xfrm>
        </p:spPr>
        <p:txBody>
          <a:bodyPr/>
          <a:lstStyle/>
          <a:p>
            <a:r>
              <a:rPr lang="en-US" sz="2353" dirty="0"/>
              <a:t>Infrastructure as Code, built-in with Azure Resource Manager</a:t>
            </a:r>
          </a:p>
          <a:p>
            <a:r>
              <a:rPr lang="en-US" sz="2353" dirty="0"/>
              <a:t>Use Azure Automation &amp; Config to automate repetitive tasks</a:t>
            </a:r>
          </a:p>
          <a:p>
            <a:r>
              <a:rPr lang="en-US" sz="2353" dirty="0"/>
              <a:t>Support for DevOps tool integrations and OSS tooling such as Terraform, Ansible &amp; Chef</a:t>
            </a:r>
          </a:p>
        </p:txBody>
      </p:sp>
      <p:sp>
        <p:nvSpPr>
          <p:cNvPr id="4" name="Title 3">
            <a:extLst>
              <a:ext uri="{FF2B5EF4-FFF2-40B4-BE49-F238E27FC236}">
                <a16:creationId xmlns:a16="http://schemas.microsoft.com/office/drawing/2014/main" id="{DA6A65AD-43AA-423E-8D08-19A36B5745EF}"/>
              </a:ext>
            </a:extLst>
          </p:cNvPr>
          <p:cNvSpPr>
            <a:spLocks noGrp="1"/>
          </p:cNvSpPr>
          <p:nvPr>
            <p:ph type="title"/>
          </p:nvPr>
        </p:nvSpPr>
        <p:spPr/>
        <p:txBody>
          <a:bodyPr/>
          <a:lstStyle/>
          <a:p>
            <a:r>
              <a:rPr lang="en-US" dirty="0"/>
              <a:t>Deploy Repeatedly &amp; Reliably</a:t>
            </a:r>
          </a:p>
        </p:txBody>
      </p:sp>
      <p:sp>
        <p:nvSpPr>
          <p:cNvPr id="9" name="Rectangle 8">
            <a:extLst>
              <a:ext uri="{FF2B5EF4-FFF2-40B4-BE49-F238E27FC236}">
                <a16:creationId xmlns:a16="http://schemas.microsoft.com/office/drawing/2014/main" id="{E52889C9-244F-455F-8AAC-619E1BF95973}"/>
              </a:ext>
            </a:extLst>
          </p:cNvPr>
          <p:cNvSpPr/>
          <p:nvPr/>
        </p:nvSpPr>
        <p:spPr>
          <a:xfrm>
            <a:off x="315300" y="883438"/>
            <a:ext cx="5927351" cy="392245"/>
          </a:xfrm>
          <a:prstGeom prst="rect">
            <a:avLst/>
          </a:prstGeom>
        </p:spPr>
        <p:txBody>
          <a:bodyPr wrap="none">
            <a:spAutoFit/>
          </a:bodyPr>
          <a:lstStyle/>
          <a:p>
            <a:pPr defTabSz="914314">
              <a:defRPr/>
            </a:pPr>
            <a:r>
              <a:rPr lang="en-US" sz="1961" dirty="0">
                <a:solidFill>
                  <a:srgbClr val="0078D7"/>
                </a:solidFill>
                <a:latin typeface="Segoe UI Semilight" panose="020B0402040204020203" pitchFamily="34" charset="0"/>
                <a:cs typeface="Segoe UI Semilight" panose="020B0402040204020203" pitchFamily="34" charset="0"/>
              </a:rPr>
              <a:t>Azure Resource Manager &amp; DevOps Tool Integrations</a:t>
            </a:r>
          </a:p>
        </p:txBody>
      </p:sp>
      <p:pic>
        <p:nvPicPr>
          <p:cNvPr id="22" name="Picture 21">
            <a:extLst>
              <a:ext uri="{FF2B5EF4-FFF2-40B4-BE49-F238E27FC236}">
                <a16:creationId xmlns:a16="http://schemas.microsoft.com/office/drawing/2014/main" id="{AAB35095-DE8B-4635-BD30-2379AADA3533}"/>
              </a:ext>
            </a:extLst>
          </p:cNvPr>
          <p:cNvPicPr>
            <a:picLocks noChangeAspect="1"/>
          </p:cNvPicPr>
          <p:nvPr/>
        </p:nvPicPr>
        <p:blipFill rotWithShape="1">
          <a:blip r:embed="rId5">
            <a:clrChange>
              <a:clrFrom>
                <a:srgbClr val="FEFEFE"/>
              </a:clrFrom>
              <a:clrTo>
                <a:srgbClr val="FEFEFE">
                  <a:alpha val="0"/>
                </a:srgbClr>
              </a:clrTo>
            </a:clrChange>
            <a:extLst>
              <a:ext uri="{BEBA8EAE-BF5A-486C-A8C5-ECC9F3942E4B}">
                <a14:imgProps xmlns:a14="http://schemas.microsoft.com/office/drawing/2010/main">
                  <a14:imgLayer r:embed="rId6">
                    <a14:imgEffect>
                      <a14:saturation sat="0"/>
                    </a14:imgEffect>
                  </a14:imgLayer>
                </a14:imgProps>
              </a:ext>
            </a:extLst>
          </a:blip>
          <a:srcRect l="24401" r="21955"/>
          <a:stretch/>
        </p:blipFill>
        <p:spPr>
          <a:xfrm>
            <a:off x="3084028" y="5063977"/>
            <a:ext cx="561351" cy="692780"/>
          </a:xfrm>
          <a:prstGeom prst="rect">
            <a:avLst/>
          </a:prstGeom>
        </p:spPr>
      </p:pic>
      <p:pic>
        <p:nvPicPr>
          <p:cNvPr id="23" name="Picture 22">
            <a:extLst>
              <a:ext uri="{FF2B5EF4-FFF2-40B4-BE49-F238E27FC236}">
                <a16:creationId xmlns:a16="http://schemas.microsoft.com/office/drawing/2014/main" id="{498C8988-D7FF-452A-8AD9-351DB9A3337A}"/>
              </a:ext>
            </a:extLst>
          </p:cNvPr>
          <p:cNvPicPr>
            <a:picLocks noChangeAspect="1"/>
          </p:cNvPicPr>
          <p:nvPr/>
        </p:nvPicPr>
        <p:blipFill>
          <a:blip r:embed="rId7"/>
          <a:stretch>
            <a:fillRect/>
          </a:stretch>
        </p:blipFill>
        <p:spPr>
          <a:xfrm>
            <a:off x="1748877" y="5015953"/>
            <a:ext cx="692780" cy="692780"/>
          </a:xfrm>
          <a:prstGeom prst="rect">
            <a:avLst/>
          </a:prstGeom>
        </p:spPr>
      </p:pic>
      <p:pic>
        <p:nvPicPr>
          <p:cNvPr id="24" name="Picture 23">
            <a:extLst>
              <a:ext uri="{FF2B5EF4-FFF2-40B4-BE49-F238E27FC236}">
                <a16:creationId xmlns:a16="http://schemas.microsoft.com/office/drawing/2014/main" id="{7B57F112-8949-4985-ADAF-9E14AE39FDDE}"/>
              </a:ext>
            </a:extLst>
          </p:cNvPr>
          <p:cNvPicPr>
            <a:picLocks noChangeAspect="1"/>
          </p:cNvPicPr>
          <p:nvPr/>
        </p:nvPicPr>
        <p:blipFill>
          <a:blip r:embed="rId8"/>
          <a:stretch>
            <a:fillRect/>
          </a:stretch>
        </p:blipFill>
        <p:spPr>
          <a:xfrm>
            <a:off x="4287749" y="5086038"/>
            <a:ext cx="1207817" cy="552611"/>
          </a:xfrm>
          <a:prstGeom prst="rect">
            <a:avLst/>
          </a:prstGeom>
        </p:spPr>
      </p:pic>
      <p:pic>
        <p:nvPicPr>
          <p:cNvPr id="25" name="Graphic 24">
            <a:extLst>
              <a:ext uri="{FF2B5EF4-FFF2-40B4-BE49-F238E27FC236}">
                <a16:creationId xmlns:a16="http://schemas.microsoft.com/office/drawing/2014/main" id="{1F061F84-3401-4A50-9BE5-7188EC790E97}"/>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61007" y="5099867"/>
            <a:ext cx="645500" cy="524955"/>
          </a:xfrm>
          <a:prstGeom prst="rect">
            <a:avLst/>
          </a:prstGeom>
        </p:spPr>
      </p:pic>
      <p:sp>
        <p:nvSpPr>
          <p:cNvPr id="14" name="@DonovanBrown">
            <a:extLst>
              <a:ext uri="{FF2B5EF4-FFF2-40B4-BE49-F238E27FC236}">
                <a16:creationId xmlns:a16="http://schemas.microsoft.com/office/drawing/2014/main" id="{D077D76A-5420-40C9-9142-D71FE5FB75E6}"/>
              </a:ext>
            </a:extLst>
          </p:cNvPr>
          <p:cNvSpPr txBox="1"/>
          <p:nvPr/>
        </p:nvSpPr>
        <p:spPr>
          <a:xfrm>
            <a:off x="10689166" y="6404504"/>
            <a:ext cx="1528842" cy="455663"/>
          </a:xfrm>
          <a:prstGeom prst="rect">
            <a:avLst/>
          </a:prstGeom>
          <a:noFill/>
        </p:spPr>
        <p:txBody>
          <a:bodyPr wrap="none" lIns="179259" tIns="143407" rIns="179259" bIns="143407" rtlCol="0">
            <a:spAutoFit/>
          </a:bodyPr>
          <a:lstStyle/>
          <a:p>
            <a:pPr defTabSz="914192">
              <a:lnSpc>
                <a:spcPct val="90000"/>
              </a:lnSpc>
              <a:spcAft>
                <a:spcPts val="588"/>
              </a:spcAft>
            </a:pPr>
            <a:r>
              <a:rPr lang="en-US" sz="1175" dirty="0">
                <a:solidFill>
                  <a:srgbClr val="353535"/>
                </a:solidFill>
                <a:latin typeface="Segoe UI Semilight"/>
              </a:rPr>
              <a:t>@DonovanBrown</a:t>
            </a:r>
          </a:p>
        </p:txBody>
      </p:sp>
    </p:spTree>
    <p:extLst>
      <p:ext uri="{BB962C8B-B14F-4D97-AF65-F5344CB8AC3E}">
        <p14:creationId xmlns:p14="http://schemas.microsoft.com/office/powerpoint/2010/main" val="1727415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svg="http://schemas.microsoft.com/office/drawing/2016/SVG/main" xmlns:a14="http://schemas.microsoft.com/office/drawing/2010/main" xmlns:a16="http://schemas.microsoft.com/office/drawing/2014/main"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par>
                                <p:cTn id="11" presetID="10" presetClass="entr" presetSubtype="0" fill="hold"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Online Image Placeholder 6" descr="A picture containing screenshot&#10;&#10;Description generated with very high confidence">
            <a:extLst>
              <a:ext uri="{FF2B5EF4-FFF2-40B4-BE49-F238E27FC236}">
                <a16:creationId xmlns:a16="http://schemas.microsoft.com/office/drawing/2014/main" id="{B9AF8D64-00DF-41A0-8C52-5D7B570262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1795" y="668869"/>
            <a:ext cx="7320206" cy="6077153"/>
          </a:xfrm>
          <a:prstGeom prst="rect">
            <a:avLst/>
          </a:prstGeom>
        </p:spPr>
      </p:pic>
      <p:sp>
        <p:nvSpPr>
          <p:cNvPr id="5" name="Text Placeholder 4">
            <a:extLst>
              <a:ext uri="{FF2B5EF4-FFF2-40B4-BE49-F238E27FC236}">
                <a16:creationId xmlns:a16="http://schemas.microsoft.com/office/drawing/2014/main" id="{795D34CA-2892-4FF4-9588-C6A35829635B}"/>
              </a:ext>
            </a:extLst>
          </p:cNvPr>
          <p:cNvSpPr>
            <a:spLocks noGrp="1"/>
          </p:cNvSpPr>
          <p:nvPr>
            <p:ph type="body" sz="quarter" idx="10"/>
          </p:nvPr>
        </p:nvSpPr>
        <p:spPr>
          <a:xfrm>
            <a:off x="436379" y="953668"/>
            <a:ext cx="5108477" cy="679013"/>
          </a:xfrm>
        </p:spPr>
        <p:txBody>
          <a:bodyPr/>
          <a:lstStyle/>
          <a:p>
            <a:pPr>
              <a:lnSpc>
                <a:spcPct val="100000"/>
              </a:lnSpc>
            </a:pPr>
            <a:r>
              <a:rPr lang="en-GB" sz="1765">
                <a:solidFill>
                  <a:schemeClr val="tx1">
                    <a:lumMod val="65000"/>
                    <a:lumOff val="35000"/>
                  </a:schemeClr>
                </a:solidFill>
              </a:rPr>
              <a:t>Unlimited private Git repo hosting and support for TFVC that scales from a hobby project to the world’s largest Git repositories </a:t>
            </a:r>
            <a:endParaRPr lang="en-US" sz="1765">
              <a:solidFill>
                <a:schemeClr val="tx1">
                  <a:lumMod val="65000"/>
                  <a:lumOff val="35000"/>
                </a:schemeClr>
              </a:solidFill>
            </a:endParaRPr>
          </a:p>
        </p:txBody>
      </p:sp>
      <p:sp>
        <p:nvSpPr>
          <p:cNvPr id="4" name="Title 3">
            <a:extLst>
              <a:ext uri="{FF2B5EF4-FFF2-40B4-BE49-F238E27FC236}">
                <a16:creationId xmlns:a16="http://schemas.microsoft.com/office/drawing/2014/main" id="{DA6A65AD-43AA-423E-8D08-19A36B5745EF}"/>
              </a:ext>
            </a:extLst>
          </p:cNvPr>
          <p:cNvSpPr>
            <a:spLocks noGrp="1"/>
          </p:cNvSpPr>
          <p:nvPr>
            <p:ph type="title"/>
          </p:nvPr>
        </p:nvSpPr>
        <p:spPr/>
        <p:txBody>
          <a:bodyPr/>
          <a:lstStyle/>
          <a:p>
            <a:r>
              <a:rPr lang="en-US">
                <a:solidFill>
                  <a:srgbClr val="D83C02"/>
                </a:solidFill>
              </a:rPr>
              <a:t>Azure Repos</a:t>
            </a:r>
          </a:p>
        </p:txBody>
      </p:sp>
      <p:grpSp>
        <p:nvGrpSpPr>
          <p:cNvPr id="2" name="Group 1">
            <a:extLst>
              <a:ext uri="{FF2B5EF4-FFF2-40B4-BE49-F238E27FC236}">
                <a16:creationId xmlns:a16="http://schemas.microsoft.com/office/drawing/2014/main" id="{A9E767A6-40F8-4942-BD92-D89FF7011841}"/>
              </a:ext>
            </a:extLst>
          </p:cNvPr>
          <p:cNvGrpSpPr/>
          <p:nvPr/>
        </p:nvGrpSpPr>
        <p:grpSpPr>
          <a:xfrm>
            <a:off x="4316404" y="6357135"/>
            <a:ext cx="3559194" cy="420037"/>
            <a:chOff x="408037" y="5941187"/>
            <a:chExt cx="3630563" cy="428460"/>
          </a:xfrm>
        </p:grpSpPr>
        <p:sp>
          <p:nvSpPr>
            <p:cNvPr id="28" name="Text Placeholder 3">
              <a:extLst>
                <a:ext uri="{FF2B5EF4-FFF2-40B4-BE49-F238E27FC236}">
                  <a16:creationId xmlns:a16="http://schemas.microsoft.com/office/drawing/2014/main" id="{12CDE9BA-C365-4833-B2DD-01DF20A79BB3}"/>
                </a:ext>
              </a:extLst>
            </p:cNvPr>
            <p:cNvSpPr txBox="1">
              <a:spLocks/>
            </p:cNvSpPr>
            <p:nvPr/>
          </p:nvSpPr>
          <p:spPr>
            <a:xfrm>
              <a:off x="989927" y="6003486"/>
              <a:ext cx="3048673" cy="30777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buNone/>
                <a:defRPr/>
              </a:pPr>
              <a:r>
                <a:rPr lang="en-US" sz="1961" b="1" dirty="0">
                  <a:solidFill>
                    <a:srgbClr val="D83C02"/>
                  </a:solidFill>
                  <a:latin typeface="Segoe UI Semibold" panose="020B0702040204020203" pitchFamily="34" charset="0"/>
                  <a:cs typeface="Segoe UI Semibold" panose="020B0702040204020203" pitchFamily="34" charset="0"/>
                </a:rPr>
                <a:t>https://azure.com/devops</a:t>
              </a:r>
            </a:p>
          </p:txBody>
        </p:sp>
        <p:sp>
          <p:nvSpPr>
            <p:cNvPr id="29" name="Oval 28">
              <a:extLst>
                <a:ext uri="{FF2B5EF4-FFF2-40B4-BE49-F238E27FC236}">
                  <a16:creationId xmlns:a16="http://schemas.microsoft.com/office/drawing/2014/main" id="{898FC792-55D1-47DF-A396-371288845618}"/>
                </a:ext>
              </a:extLst>
            </p:cNvPr>
            <p:cNvSpPr/>
            <p:nvPr/>
          </p:nvSpPr>
          <p:spPr bwMode="auto">
            <a:xfrm>
              <a:off x="408037" y="5941187"/>
              <a:ext cx="428462" cy="428460"/>
            </a:xfrm>
            <a:prstGeom prst="ellipse">
              <a:avLst/>
            </a:prstGeom>
            <a:noFill/>
            <a:ln w="28575" cap="flat" cmpd="sng" algn="ctr">
              <a:solidFill>
                <a:srgbClr val="D83C02"/>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751" fontAlgn="base">
                <a:spcBef>
                  <a:spcPct val="0"/>
                </a:spcBef>
                <a:spcAft>
                  <a:spcPct val="0"/>
                </a:spcAft>
                <a:defRPr/>
              </a:pPr>
              <a:r>
                <a:rPr lang="en-US" sz="1961" kern="0">
                  <a:ln w="19050">
                    <a:noFill/>
                  </a:ln>
                  <a:solidFill>
                    <a:srgbClr val="D83C02"/>
                  </a:solidFill>
                  <a:latin typeface="Segoe UI"/>
                  <a:ea typeface="Segoe UI" pitchFamily="34" charset="0"/>
                  <a:cs typeface="Segoe UI" pitchFamily="34" charset="0"/>
                  <a:sym typeface="Wingdings" panose="05000000000000000000" pitchFamily="2" charset="2"/>
                </a:rPr>
                <a:t></a:t>
              </a:r>
              <a:endParaRPr lang="en-US" sz="1961" kern="0">
                <a:ln w="19050">
                  <a:noFill/>
                </a:ln>
                <a:solidFill>
                  <a:srgbClr val="D83C02"/>
                </a:solidFill>
                <a:latin typeface="Segoe UI"/>
                <a:ea typeface="Segoe UI" pitchFamily="34" charset="0"/>
                <a:cs typeface="Segoe UI" pitchFamily="34" charset="0"/>
              </a:endParaRPr>
            </a:p>
          </p:txBody>
        </p:sp>
      </p:grpSp>
      <p:sp>
        <p:nvSpPr>
          <p:cNvPr id="39" name="Oval 38">
            <a:extLst>
              <a:ext uri="{FF2B5EF4-FFF2-40B4-BE49-F238E27FC236}">
                <a16:creationId xmlns:a16="http://schemas.microsoft.com/office/drawing/2014/main" id="{E231F2BA-54BA-40E6-81BA-C36BCB3DBE41}"/>
              </a:ext>
            </a:extLst>
          </p:cNvPr>
          <p:cNvSpPr/>
          <p:nvPr/>
        </p:nvSpPr>
        <p:spPr bwMode="auto">
          <a:xfrm>
            <a:off x="436378" y="3269591"/>
            <a:ext cx="544382" cy="544382"/>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0" name="TextBox 39">
            <a:extLst>
              <a:ext uri="{FF2B5EF4-FFF2-40B4-BE49-F238E27FC236}">
                <a16:creationId xmlns:a16="http://schemas.microsoft.com/office/drawing/2014/main" id="{36C6868A-A0ED-4034-8001-F907A40D86BE}"/>
              </a:ext>
            </a:extLst>
          </p:cNvPr>
          <p:cNvSpPr txBox="1"/>
          <p:nvPr/>
        </p:nvSpPr>
        <p:spPr>
          <a:xfrm>
            <a:off x="1044773" y="2022698"/>
            <a:ext cx="3584824" cy="534056"/>
          </a:xfrm>
          <a:prstGeom prst="rect">
            <a:avLst/>
          </a:prstGeom>
          <a:noFill/>
        </p:spPr>
        <p:txBody>
          <a:bodyPr wrap="square" lIns="179285" tIns="143428" rIns="179285" bIns="143428" rtlCol="0">
            <a:spAutoFit/>
          </a:bodyPr>
          <a:lstStyle/>
          <a:p>
            <a:pPr defTabSz="914314">
              <a:lnSpc>
                <a:spcPct val="90000"/>
              </a:lnSpc>
              <a:spcAft>
                <a:spcPts val="588"/>
              </a:spcAft>
            </a:pPr>
            <a:r>
              <a:rPr lang="en-GB">
                <a:solidFill>
                  <a:srgbClr val="000000">
                    <a:lumMod val="65000"/>
                    <a:lumOff val="35000"/>
                  </a:srgbClr>
                </a:solidFill>
                <a:latin typeface="Segoe UI Semibold"/>
              </a:rPr>
              <a:t>Works with your Git client</a:t>
            </a:r>
          </a:p>
        </p:txBody>
      </p:sp>
      <p:sp>
        <p:nvSpPr>
          <p:cNvPr id="41" name="TextBox 40">
            <a:extLst>
              <a:ext uri="{FF2B5EF4-FFF2-40B4-BE49-F238E27FC236}">
                <a16:creationId xmlns:a16="http://schemas.microsoft.com/office/drawing/2014/main" id="{9DA1B9AE-1E31-4E48-9F16-268BDA133F56}"/>
              </a:ext>
            </a:extLst>
          </p:cNvPr>
          <p:cNvSpPr txBox="1"/>
          <p:nvPr/>
        </p:nvSpPr>
        <p:spPr>
          <a:xfrm>
            <a:off x="1044773" y="2333939"/>
            <a:ext cx="3896879" cy="615522"/>
          </a:xfrm>
          <a:prstGeom prst="rect">
            <a:avLst/>
          </a:prstGeom>
          <a:noFill/>
        </p:spPr>
        <p:txBody>
          <a:bodyPr wrap="square" lIns="179285" tIns="143428" rIns="179285" bIns="143428" rtlCol="0">
            <a:spAutoFit/>
          </a:bodyPr>
          <a:lstStyle/>
          <a:p>
            <a:pPr defTabSz="914314">
              <a:lnSpc>
                <a:spcPct val="90000"/>
              </a:lnSpc>
              <a:spcAft>
                <a:spcPts val="588"/>
              </a:spcAft>
            </a:pPr>
            <a:r>
              <a:rPr lang="en-GB" sz="1176">
                <a:solidFill>
                  <a:srgbClr val="595959"/>
                </a:solidFill>
                <a:latin typeface="Segoe UI"/>
              </a:rPr>
              <a:t>Securely connect with and push code into your Git repos from any IDE, editor, or Git client.</a:t>
            </a:r>
            <a:endParaRPr lang="en-US" sz="1176">
              <a:solidFill>
                <a:srgbClr val="595959"/>
              </a:solidFill>
              <a:latin typeface="Segoe UI"/>
            </a:endParaRPr>
          </a:p>
        </p:txBody>
      </p:sp>
      <p:sp>
        <p:nvSpPr>
          <p:cNvPr id="42" name="TextBox 41">
            <a:extLst>
              <a:ext uri="{FF2B5EF4-FFF2-40B4-BE49-F238E27FC236}">
                <a16:creationId xmlns:a16="http://schemas.microsoft.com/office/drawing/2014/main" id="{7F69BA65-4D1C-411C-B247-436C2A21013C}"/>
              </a:ext>
            </a:extLst>
          </p:cNvPr>
          <p:cNvSpPr txBox="1"/>
          <p:nvPr/>
        </p:nvSpPr>
        <p:spPr>
          <a:xfrm>
            <a:off x="1044773" y="3265997"/>
            <a:ext cx="3584824" cy="534056"/>
          </a:xfrm>
          <a:prstGeom prst="rect">
            <a:avLst/>
          </a:prstGeom>
          <a:noFill/>
        </p:spPr>
        <p:txBody>
          <a:bodyPr wrap="square" lIns="179285" tIns="143428" rIns="179285" bIns="143428" rtlCol="0">
            <a:spAutoFit/>
          </a:bodyPr>
          <a:lstStyle/>
          <a:p>
            <a:pPr defTabSz="914314">
              <a:lnSpc>
                <a:spcPct val="90000"/>
              </a:lnSpc>
              <a:spcAft>
                <a:spcPts val="588"/>
              </a:spcAft>
            </a:pPr>
            <a:r>
              <a:rPr lang="en-GB">
                <a:solidFill>
                  <a:srgbClr val="000000">
                    <a:lumMod val="65000"/>
                    <a:lumOff val="35000"/>
                  </a:srgbClr>
                </a:solidFill>
                <a:latin typeface="Segoe UI Semibold"/>
              </a:rPr>
              <a:t>Web hooks and API integration</a:t>
            </a:r>
          </a:p>
        </p:txBody>
      </p:sp>
      <p:sp>
        <p:nvSpPr>
          <p:cNvPr id="43" name="TextBox 42">
            <a:extLst>
              <a:ext uri="{FF2B5EF4-FFF2-40B4-BE49-F238E27FC236}">
                <a16:creationId xmlns:a16="http://schemas.microsoft.com/office/drawing/2014/main" id="{8343520C-365C-4DD3-A6EE-6EEACCA258EB}"/>
              </a:ext>
            </a:extLst>
          </p:cNvPr>
          <p:cNvSpPr txBox="1"/>
          <p:nvPr/>
        </p:nvSpPr>
        <p:spPr>
          <a:xfrm>
            <a:off x="1044773" y="3577238"/>
            <a:ext cx="3896879" cy="615522"/>
          </a:xfrm>
          <a:prstGeom prst="rect">
            <a:avLst/>
          </a:prstGeom>
          <a:noFill/>
        </p:spPr>
        <p:txBody>
          <a:bodyPr wrap="square" lIns="179285" tIns="143428" rIns="179285" bIns="143428" rtlCol="0">
            <a:spAutoFit/>
          </a:bodyPr>
          <a:lstStyle/>
          <a:p>
            <a:pPr defTabSz="914314">
              <a:lnSpc>
                <a:spcPct val="90000"/>
              </a:lnSpc>
              <a:spcAft>
                <a:spcPts val="588"/>
              </a:spcAft>
            </a:pPr>
            <a:r>
              <a:rPr lang="en-GB" sz="1176">
                <a:solidFill>
                  <a:srgbClr val="595959"/>
                </a:solidFill>
                <a:latin typeface="Segoe UI"/>
              </a:rPr>
              <a:t>Add validations and extensions from the marketplace or build your own using web hooks and REST APIs.</a:t>
            </a:r>
            <a:endParaRPr lang="en-US" sz="1176">
              <a:solidFill>
                <a:srgbClr val="595959"/>
              </a:solidFill>
              <a:latin typeface="Segoe UI"/>
            </a:endParaRPr>
          </a:p>
        </p:txBody>
      </p:sp>
      <p:sp>
        <p:nvSpPr>
          <p:cNvPr id="44" name="Oval 43">
            <a:extLst>
              <a:ext uri="{FF2B5EF4-FFF2-40B4-BE49-F238E27FC236}">
                <a16:creationId xmlns:a16="http://schemas.microsoft.com/office/drawing/2014/main" id="{7E034A3A-A4A8-4FBB-942E-6C93C6CE439E}"/>
              </a:ext>
            </a:extLst>
          </p:cNvPr>
          <p:cNvSpPr/>
          <p:nvPr/>
        </p:nvSpPr>
        <p:spPr bwMode="auto">
          <a:xfrm>
            <a:off x="436378" y="4425807"/>
            <a:ext cx="544382" cy="544382"/>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5" name="TextBox 44">
            <a:extLst>
              <a:ext uri="{FF2B5EF4-FFF2-40B4-BE49-F238E27FC236}">
                <a16:creationId xmlns:a16="http://schemas.microsoft.com/office/drawing/2014/main" id="{1E62A60F-AB60-4082-B174-8789DC97B9AB}"/>
              </a:ext>
            </a:extLst>
          </p:cNvPr>
          <p:cNvSpPr txBox="1"/>
          <p:nvPr/>
        </p:nvSpPr>
        <p:spPr>
          <a:xfrm>
            <a:off x="1044773" y="4422213"/>
            <a:ext cx="4500083" cy="534056"/>
          </a:xfrm>
          <a:prstGeom prst="rect">
            <a:avLst/>
          </a:prstGeom>
          <a:noFill/>
        </p:spPr>
        <p:txBody>
          <a:bodyPr wrap="square" lIns="179285" tIns="143428" rIns="179285" bIns="143428" rtlCol="0">
            <a:spAutoFit/>
          </a:bodyPr>
          <a:lstStyle/>
          <a:p>
            <a:pPr defTabSz="914314">
              <a:lnSpc>
                <a:spcPct val="90000"/>
              </a:lnSpc>
              <a:spcAft>
                <a:spcPts val="588"/>
              </a:spcAft>
            </a:pPr>
            <a:r>
              <a:rPr lang="en-GB">
                <a:solidFill>
                  <a:srgbClr val="000000">
                    <a:lumMod val="65000"/>
                    <a:lumOff val="35000"/>
                  </a:srgbClr>
                </a:solidFill>
                <a:latin typeface="Segoe UI Semibold"/>
              </a:rPr>
              <a:t>Semantic code search</a:t>
            </a:r>
          </a:p>
        </p:txBody>
      </p:sp>
      <p:sp>
        <p:nvSpPr>
          <p:cNvPr id="46" name="TextBox 45">
            <a:extLst>
              <a:ext uri="{FF2B5EF4-FFF2-40B4-BE49-F238E27FC236}">
                <a16:creationId xmlns:a16="http://schemas.microsoft.com/office/drawing/2014/main" id="{9DA1E11A-F562-4DB4-A6D6-7CEFEFE43CC7}"/>
              </a:ext>
            </a:extLst>
          </p:cNvPr>
          <p:cNvSpPr txBox="1"/>
          <p:nvPr/>
        </p:nvSpPr>
        <p:spPr>
          <a:xfrm>
            <a:off x="1044773" y="4733454"/>
            <a:ext cx="3896879" cy="615522"/>
          </a:xfrm>
          <a:prstGeom prst="rect">
            <a:avLst/>
          </a:prstGeom>
          <a:noFill/>
        </p:spPr>
        <p:txBody>
          <a:bodyPr wrap="square" lIns="179285" tIns="143428" rIns="179285" bIns="143428" rtlCol="0">
            <a:spAutoFit/>
          </a:bodyPr>
          <a:lstStyle/>
          <a:p>
            <a:pPr defTabSz="914314">
              <a:lnSpc>
                <a:spcPct val="90000"/>
              </a:lnSpc>
              <a:spcAft>
                <a:spcPts val="588"/>
              </a:spcAft>
            </a:pPr>
            <a:r>
              <a:rPr lang="en-GB" sz="1176">
                <a:solidFill>
                  <a:srgbClr val="595959"/>
                </a:solidFill>
                <a:latin typeface="Segoe UI"/>
              </a:rPr>
              <a:t>Quickly find what you’re looking for with code-aware search that understands classes and variables.</a:t>
            </a:r>
          </a:p>
        </p:txBody>
      </p:sp>
      <p:sp>
        <p:nvSpPr>
          <p:cNvPr id="47" name="Oval 46">
            <a:extLst>
              <a:ext uri="{FF2B5EF4-FFF2-40B4-BE49-F238E27FC236}">
                <a16:creationId xmlns:a16="http://schemas.microsoft.com/office/drawing/2014/main" id="{3991E517-266D-483D-80EE-59EB5D7E4351}"/>
              </a:ext>
            </a:extLst>
          </p:cNvPr>
          <p:cNvSpPr/>
          <p:nvPr/>
        </p:nvSpPr>
        <p:spPr bwMode="auto">
          <a:xfrm>
            <a:off x="436378" y="2031671"/>
            <a:ext cx="544382" cy="544382"/>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33" name="Graphic 32">
            <a:extLst>
              <a:ext uri="{FF2B5EF4-FFF2-40B4-BE49-F238E27FC236}">
                <a16:creationId xmlns:a16="http://schemas.microsoft.com/office/drawing/2014/main" id="{93288D8C-BB43-4A81-9E09-5EABEB42648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68503" y="4557931"/>
            <a:ext cx="280133" cy="280133"/>
          </a:xfrm>
          <a:prstGeom prst="rect">
            <a:avLst/>
          </a:prstGeom>
        </p:spPr>
      </p:pic>
      <p:pic>
        <p:nvPicPr>
          <p:cNvPr id="19" name="Graphic 18">
            <a:extLst>
              <a:ext uri="{FF2B5EF4-FFF2-40B4-BE49-F238E27FC236}">
                <a16:creationId xmlns:a16="http://schemas.microsoft.com/office/drawing/2014/main" id="{618E3755-67BE-496C-B460-83452793011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45848" y="2150313"/>
            <a:ext cx="354835" cy="280133"/>
          </a:xfrm>
          <a:prstGeom prst="rect">
            <a:avLst/>
          </a:prstGeom>
        </p:spPr>
      </p:pic>
      <p:pic>
        <p:nvPicPr>
          <p:cNvPr id="31" name="Graphic 30">
            <a:extLst>
              <a:ext uri="{FF2B5EF4-FFF2-40B4-BE49-F238E27FC236}">
                <a16:creationId xmlns:a16="http://schemas.microsoft.com/office/drawing/2014/main" id="{5F810962-2ECB-4B97-B308-C82C65209D1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83794" y="3406385"/>
            <a:ext cx="280133" cy="270795"/>
          </a:xfrm>
          <a:prstGeom prst="rect">
            <a:avLst/>
          </a:prstGeom>
        </p:spPr>
      </p:pic>
      <p:pic>
        <p:nvPicPr>
          <p:cNvPr id="20" name="Picture 19" descr="A screenshot of a cell phone&#10;&#10;Description generated with very high confidence">
            <a:extLst>
              <a:ext uri="{FF2B5EF4-FFF2-40B4-BE49-F238E27FC236}">
                <a16:creationId xmlns:a16="http://schemas.microsoft.com/office/drawing/2014/main" id="{3DF5342D-19C4-40E5-90CB-9298A017C106}"/>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r="13411"/>
          <a:stretch/>
        </p:blipFill>
        <p:spPr>
          <a:xfrm>
            <a:off x="6151991" y="1516281"/>
            <a:ext cx="6040010" cy="4359690"/>
          </a:xfrm>
          <a:prstGeom prst="rect">
            <a:avLst/>
          </a:prstGeom>
        </p:spPr>
      </p:pic>
      <p:sp>
        <p:nvSpPr>
          <p:cNvPr id="21" name="@DonovanBrown">
            <a:extLst>
              <a:ext uri="{FF2B5EF4-FFF2-40B4-BE49-F238E27FC236}">
                <a16:creationId xmlns:a16="http://schemas.microsoft.com/office/drawing/2014/main" id="{F4F62818-75A0-4818-B22D-28E137CA92E4}"/>
              </a:ext>
            </a:extLst>
          </p:cNvPr>
          <p:cNvSpPr txBox="1"/>
          <p:nvPr/>
        </p:nvSpPr>
        <p:spPr>
          <a:xfrm>
            <a:off x="10689166" y="6404504"/>
            <a:ext cx="1528842" cy="455663"/>
          </a:xfrm>
          <a:prstGeom prst="rect">
            <a:avLst/>
          </a:prstGeom>
          <a:noFill/>
        </p:spPr>
        <p:txBody>
          <a:bodyPr wrap="none" lIns="179259" tIns="143407" rIns="179259" bIns="143407" rtlCol="0">
            <a:spAutoFit/>
          </a:bodyPr>
          <a:lstStyle/>
          <a:p>
            <a:pPr defTabSz="914192">
              <a:lnSpc>
                <a:spcPct val="90000"/>
              </a:lnSpc>
              <a:spcAft>
                <a:spcPts val="588"/>
              </a:spcAft>
            </a:pPr>
            <a:r>
              <a:rPr lang="en-US" sz="1175" dirty="0">
                <a:solidFill>
                  <a:srgbClr val="353535"/>
                </a:solidFill>
                <a:latin typeface="Segoe UI Semilight"/>
              </a:rPr>
              <a:t>@DonovanBrown</a:t>
            </a:r>
          </a:p>
        </p:txBody>
      </p:sp>
    </p:spTree>
    <p:extLst>
      <p:ext uri="{BB962C8B-B14F-4D97-AF65-F5344CB8AC3E}">
        <p14:creationId xmlns:p14="http://schemas.microsoft.com/office/powerpoint/2010/main" val="2631318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svg="http://schemas.microsoft.com/office/drawing/2016/SVG/main" xmlns:a14="http://schemas.microsoft.com/office/drawing/2010/main" xmlns:a16="http://schemas.microsoft.com/office/drawing/2014/main"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95D34CA-2892-4FF4-9588-C6A35829635B}"/>
              </a:ext>
            </a:extLst>
          </p:cNvPr>
          <p:cNvSpPr>
            <a:spLocks noGrp="1"/>
          </p:cNvSpPr>
          <p:nvPr>
            <p:ph type="body" sz="quarter" idx="10"/>
          </p:nvPr>
        </p:nvSpPr>
        <p:spPr>
          <a:xfrm>
            <a:off x="436379" y="953668"/>
            <a:ext cx="5108477" cy="679013"/>
          </a:xfrm>
        </p:spPr>
        <p:txBody>
          <a:bodyPr/>
          <a:lstStyle/>
          <a:p>
            <a:pPr>
              <a:lnSpc>
                <a:spcPct val="100000"/>
              </a:lnSpc>
            </a:pPr>
            <a:r>
              <a:rPr lang="en-GB" sz="1765">
                <a:solidFill>
                  <a:schemeClr val="tx1">
                    <a:lumMod val="65000"/>
                    <a:lumOff val="35000"/>
                  </a:schemeClr>
                </a:solidFill>
              </a:rPr>
              <a:t>Get end-to-end traceability. Run tests and log defects from your browser. Track and assess quality throughout your testing lifecycle.</a:t>
            </a:r>
            <a:endParaRPr lang="en-US" sz="1765">
              <a:solidFill>
                <a:schemeClr val="tx1">
                  <a:lumMod val="65000"/>
                  <a:lumOff val="35000"/>
                </a:schemeClr>
              </a:solidFill>
            </a:endParaRPr>
          </a:p>
        </p:txBody>
      </p:sp>
      <p:sp>
        <p:nvSpPr>
          <p:cNvPr id="4" name="Title 3">
            <a:extLst>
              <a:ext uri="{FF2B5EF4-FFF2-40B4-BE49-F238E27FC236}">
                <a16:creationId xmlns:a16="http://schemas.microsoft.com/office/drawing/2014/main" id="{DA6A65AD-43AA-423E-8D08-19A36B5745EF}"/>
              </a:ext>
            </a:extLst>
          </p:cNvPr>
          <p:cNvSpPr>
            <a:spLocks noGrp="1"/>
          </p:cNvSpPr>
          <p:nvPr>
            <p:ph type="title"/>
          </p:nvPr>
        </p:nvSpPr>
        <p:spPr/>
        <p:txBody>
          <a:bodyPr/>
          <a:lstStyle/>
          <a:p>
            <a:r>
              <a:rPr lang="en-US">
                <a:solidFill>
                  <a:srgbClr val="554CC7"/>
                </a:solidFill>
              </a:rPr>
              <a:t>Azure Test Plans</a:t>
            </a:r>
          </a:p>
        </p:txBody>
      </p:sp>
      <p:sp>
        <p:nvSpPr>
          <p:cNvPr id="18" name="Oval 17">
            <a:extLst>
              <a:ext uri="{FF2B5EF4-FFF2-40B4-BE49-F238E27FC236}">
                <a16:creationId xmlns:a16="http://schemas.microsoft.com/office/drawing/2014/main" id="{FFDB50A0-8DD6-48CA-80CD-8F55978146FF}"/>
              </a:ext>
            </a:extLst>
          </p:cNvPr>
          <p:cNvSpPr/>
          <p:nvPr/>
        </p:nvSpPr>
        <p:spPr bwMode="auto">
          <a:xfrm>
            <a:off x="436378" y="3269591"/>
            <a:ext cx="544382" cy="544382"/>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 name="TextBox 11">
            <a:extLst>
              <a:ext uri="{FF2B5EF4-FFF2-40B4-BE49-F238E27FC236}">
                <a16:creationId xmlns:a16="http://schemas.microsoft.com/office/drawing/2014/main" id="{2C90A02D-FA22-4D75-8262-E67026C3F459}"/>
              </a:ext>
            </a:extLst>
          </p:cNvPr>
          <p:cNvSpPr txBox="1"/>
          <p:nvPr/>
        </p:nvSpPr>
        <p:spPr>
          <a:xfrm>
            <a:off x="1044773" y="2022698"/>
            <a:ext cx="3584824" cy="534056"/>
          </a:xfrm>
          <a:prstGeom prst="rect">
            <a:avLst/>
          </a:prstGeom>
          <a:noFill/>
        </p:spPr>
        <p:txBody>
          <a:bodyPr wrap="square" lIns="179285" tIns="143428" rIns="179285" bIns="143428" rtlCol="0">
            <a:spAutoFit/>
          </a:bodyPr>
          <a:lstStyle/>
          <a:p>
            <a:pPr defTabSz="914314">
              <a:lnSpc>
                <a:spcPct val="90000"/>
              </a:lnSpc>
              <a:spcAft>
                <a:spcPts val="588"/>
              </a:spcAft>
            </a:pPr>
            <a:r>
              <a:rPr lang="en-US">
                <a:solidFill>
                  <a:srgbClr val="000000">
                    <a:lumMod val="65000"/>
                    <a:lumOff val="35000"/>
                  </a:srgbClr>
                </a:solidFill>
                <a:latin typeface="Segoe UI Semibold"/>
              </a:rPr>
              <a:t>Capture rich data</a:t>
            </a:r>
          </a:p>
        </p:txBody>
      </p:sp>
      <p:sp>
        <p:nvSpPr>
          <p:cNvPr id="10" name="TextBox 9">
            <a:extLst>
              <a:ext uri="{FF2B5EF4-FFF2-40B4-BE49-F238E27FC236}">
                <a16:creationId xmlns:a16="http://schemas.microsoft.com/office/drawing/2014/main" id="{967D699B-D6CA-484D-9DCC-8760B5AE64AE}"/>
              </a:ext>
            </a:extLst>
          </p:cNvPr>
          <p:cNvSpPr txBox="1"/>
          <p:nvPr/>
        </p:nvSpPr>
        <p:spPr>
          <a:xfrm>
            <a:off x="1044773" y="2333940"/>
            <a:ext cx="3896879" cy="1103983"/>
          </a:xfrm>
          <a:prstGeom prst="rect">
            <a:avLst/>
          </a:prstGeom>
          <a:noFill/>
        </p:spPr>
        <p:txBody>
          <a:bodyPr wrap="square" lIns="179285" tIns="143428" rIns="179285" bIns="143428" rtlCol="0">
            <a:spAutoFit/>
          </a:bodyPr>
          <a:lstStyle/>
          <a:p>
            <a:pPr defTabSz="914314">
              <a:lnSpc>
                <a:spcPct val="90000"/>
              </a:lnSpc>
              <a:spcAft>
                <a:spcPts val="588"/>
              </a:spcAft>
            </a:pPr>
            <a:r>
              <a:rPr lang="en-GB" sz="1176">
                <a:solidFill>
                  <a:srgbClr val="595959"/>
                </a:solidFill>
                <a:latin typeface="Segoe UI"/>
              </a:rPr>
              <a:t>Capture rich scenario data as you execute tests to make discovered defects actionable. Explore user stories without test cases or test steps. You can create test cases directly from your exploratory test sessions.</a:t>
            </a:r>
            <a:endParaRPr lang="en-US" sz="1176">
              <a:solidFill>
                <a:srgbClr val="595959"/>
              </a:solidFill>
              <a:latin typeface="Segoe UI"/>
            </a:endParaRPr>
          </a:p>
        </p:txBody>
      </p:sp>
      <p:sp>
        <p:nvSpPr>
          <p:cNvPr id="20" name="TextBox 19">
            <a:extLst>
              <a:ext uri="{FF2B5EF4-FFF2-40B4-BE49-F238E27FC236}">
                <a16:creationId xmlns:a16="http://schemas.microsoft.com/office/drawing/2014/main" id="{D306CDB6-E465-4A41-B520-9DC0AC0600BC}"/>
              </a:ext>
            </a:extLst>
          </p:cNvPr>
          <p:cNvSpPr txBox="1"/>
          <p:nvPr/>
        </p:nvSpPr>
        <p:spPr>
          <a:xfrm>
            <a:off x="1044773" y="3265997"/>
            <a:ext cx="3584824" cy="534056"/>
          </a:xfrm>
          <a:prstGeom prst="rect">
            <a:avLst/>
          </a:prstGeom>
          <a:noFill/>
        </p:spPr>
        <p:txBody>
          <a:bodyPr wrap="square" lIns="179285" tIns="143428" rIns="179285" bIns="143428" rtlCol="0">
            <a:spAutoFit/>
          </a:bodyPr>
          <a:lstStyle/>
          <a:p>
            <a:pPr defTabSz="914314">
              <a:lnSpc>
                <a:spcPct val="90000"/>
              </a:lnSpc>
              <a:spcAft>
                <a:spcPts val="588"/>
              </a:spcAft>
            </a:pPr>
            <a:r>
              <a:rPr lang="en-GB">
                <a:solidFill>
                  <a:srgbClr val="000000">
                    <a:lumMod val="65000"/>
                    <a:lumOff val="35000"/>
                  </a:srgbClr>
                </a:solidFill>
                <a:latin typeface="Segoe UI Semibold"/>
              </a:rPr>
              <a:t>Test across web and desktop</a:t>
            </a:r>
          </a:p>
        </p:txBody>
      </p:sp>
      <p:sp>
        <p:nvSpPr>
          <p:cNvPr id="21" name="TextBox 20">
            <a:extLst>
              <a:ext uri="{FF2B5EF4-FFF2-40B4-BE49-F238E27FC236}">
                <a16:creationId xmlns:a16="http://schemas.microsoft.com/office/drawing/2014/main" id="{48F696DB-EE80-40C9-9008-6142F73C1492}"/>
              </a:ext>
            </a:extLst>
          </p:cNvPr>
          <p:cNvSpPr txBox="1"/>
          <p:nvPr/>
        </p:nvSpPr>
        <p:spPr>
          <a:xfrm>
            <a:off x="1044773" y="3577239"/>
            <a:ext cx="3896879" cy="941118"/>
          </a:xfrm>
          <a:prstGeom prst="rect">
            <a:avLst/>
          </a:prstGeom>
          <a:noFill/>
        </p:spPr>
        <p:txBody>
          <a:bodyPr wrap="square" lIns="179285" tIns="143428" rIns="179285" bIns="143428" rtlCol="0">
            <a:spAutoFit/>
          </a:bodyPr>
          <a:lstStyle/>
          <a:p>
            <a:pPr defTabSz="914314">
              <a:lnSpc>
                <a:spcPct val="90000"/>
              </a:lnSpc>
              <a:spcAft>
                <a:spcPts val="588"/>
              </a:spcAft>
            </a:pPr>
            <a:r>
              <a:rPr lang="en-GB" sz="1176">
                <a:solidFill>
                  <a:srgbClr val="595959"/>
                </a:solidFill>
                <a:latin typeface="Segoe UI"/>
              </a:rPr>
              <a:t>Test your application where it lives. Complete scripted tests across desktop or web scenarios. Test on-premises application from the cloud and vice-versa.</a:t>
            </a:r>
            <a:endParaRPr lang="en-US" sz="1176">
              <a:solidFill>
                <a:srgbClr val="595959"/>
              </a:solidFill>
              <a:latin typeface="Segoe UI"/>
            </a:endParaRPr>
          </a:p>
        </p:txBody>
      </p:sp>
      <p:sp>
        <p:nvSpPr>
          <p:cNvPr id="22" name="Oval 21">
            <a:extLst>
              <a:ext uri="{FF2B5EF4-FFF2-40B4-BE49-F238E27FC236}">
                <a16:creationId xmlns:a16="http://schemas.microsoft.com/office/drawing/2014/main" id="{F9FA9159-C35A-4C32-B438-04A9E511DFC2}"/>
              </a:ext>
            </a:extLst>
          </p:cNvPr>
          <p:cNvSpPr/>
          <p:nvPr/>
        </p:nvSpPr>
        <p:spPr bwMode="auto">
          <a:xfrm>
            <a:off x="436378" y="4425807"/>
            <a:ext cx="544382" cy="544382"/>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3" name="TextBox 22">
            <a:extLst>
              <a:ext uri="{FF2B5EF4-FFF2-40B4-BE49-F238E27FC236}">
                <a16:creationId xmlns:a16="http://schemas.microsoft.com/office/drawing/2014/main" id="{96008E34-B942-4226-8B9D-786CCFA9C753}"/>
              </a:ext>
            </a:extLst>
          </p:cNvPr>
          <p:cNvSpPr txBox="1"/>
          <p:nvPr/>
        </p:nvSpPr>
        <p:spPr>
          <a:xfrm>
            <a:off x="1044773" y="4422213"/>
            <a:ext cx="4500083" cy="534056"/>
          </a:xfrm>
          <a:prstGeom prst="rect">
            <a:avLst/>
          </a:prstGeom>
          <a:noFill/>
        </p:spPr>
        <p:txBody>
          <a:bodyPr wrap="square" lIns="179285" tIns="143428" rIns="179285" bIns="143428" rtlCol="0">
            <a:spAutoFit/>
          </a:bodyPr>
          <a:lstStyle/>
          <a:p>
            <a:pPr defTabSz="914314">
              <a:lnSpc>
                <a:spcPct val="90000"/>
              </a:lnSpc>
              <a:spcAft>
                <a:spcPts val="588"/>
              </a:spcAft>
            </a:pPr>
            <a:r>
              <a:rPr lang="en-GB">
                <a:solidFill>
                  <a:srgbClr val="000000">
                    <a:lumMod val="65000"/>
                    <a:lumOff val="35000"/>
                  </a:srgbClr>
                </a:solidFill>
                <a:latin typeface="Segoe UI Semibold"/>
              </a:rPr>
              <a:t>Get end-to-end traceability</a:t>
            </a:r>
          </a:p>
        </p:txBody>
      </p:sp>
      <p:sp>
        <p:nvSpPr>
          <p:cNvPr id="24" name="TextBox 23">
            <a:extLst>
              <a:ext uri="{FF2B5EF4-FFF2-40B4-BE49-F238E27FC236}">
                <a16:creationId xmlns:a16="http://schemas.microsoft.com/office/drawing/2014/main" id="{44BE15AD-9292-49C4-A9A5-33B96DE0766E}"/>
              </a:ext>
            </a:extLst>
          </p:cNvPr>
          <p:cNvSpPr txBox="1"/>
          <p:nvPr/>
        </p:nvSpPr>
        <p:spPr>
          <a:xfrm>
            <a:off x="1044773" y="4733454"/>
            <a:ext cx="3896879" cy="778454"/>
          </a:xfrm>
          <a:prstGeom prst="rect">
            <a:avLst/>
          </a:prstGeom>
          <a:noFill/>
        </p:spPr>
        <p:txBody>
          <a:bodyPr wrap="square" lIns="179285" tIns="143428" rIns="179285" bIns="143428" rtlCol="0">
            <a:spAutoFit/>
          </a:bodyPr>
          <a:lstStyle/>
          <a:p>
            <a:pPr defTabSz="914314">
              <a:lnSpc>
                <a:spcPct val="90000"/>
              </a:lnSpc>
              <a:spcAft>
                <a:spcPts val="588"/>
              </a:spcAft>
            </a:pPr>
            <a:r>
              <a:rPr lang="en-GB" sz="1176">
                <a:solidFill>
                  <a:srgbClr val="595959"/>
                </a:solidFill>
                <a:latin typeface="Segoe UI"/>
              </a:rPr>
              <a:t>Leverage the same test tools across your engineers and user acceptance testing stakeholders. Pay for the tools only when you need them.</a:t>
            </a:r>
            <a:endParaRPr lang="en-US" sz="1176">
              <a:solidFill>
                <a:srgbClr val="595959"/>
              </a:solidFill>
              <a:latin typeface="Segoe UI"/>
            </a:endParaRPr>
          </a:p>
        </p:txBody>
      </p:sp>
      <p:grpSp>
        <p:nvGrpSpPr>
          <p:cNvPr id="2" name="Group 1">
            <a:extLst>
              <a:ext uri="{FF2B5EF4-FFF2-40B4-BE49-F238E27FC236}">
                <a16:creationId xmlns:a16="http://schemas.microsoft.com/office/drawing/2014/main" id="{6DAFFEF1-FBC0-450F-9BA4-01A3075331BD}"/>
              </a:ext>
            </a:extLst>
          </p:cNvPr>
          <p:cNvGrpSpPr/>
          <p:nvPr/>
        </p:nvGrpSpPr>
        <p:grpSpPr>
          <a:xfrm>
            <a:off x="4311734" y="6357135"/>
            <a:ext cx="3568532" cy="420037"/>
            <a:chOff x="408037" y="5941187"/>
            <a:chExt cx="3640088" cy="428460"/>
          </a:xfrm>
        </p:grpSpPr>
        <p:sp>
          <p:nvSpPr>
            <p:cNvPr id="28" name="Text Placeholder 3">
              <a:extLst>
                <a:ext uri="{FF2B5EF4-FFF2-40B4-BE49-F238E27FC236}">
                  <a16:creationId xmlns:a16="http://schemas.microsoft.com/office/drawing/2014/main" id="{12CDE9BA-C365-4833-B2DD-01DF20A79BB3}"/>
                </a:ext>
              </a:extLst>
            </p:cNvPr>
            <p:cNvSpPr txBox="1">
              <a:spLocks/>
            </p:cNvSpPr>
            <p:nvPr/>
          </p:nvSpPr>
          <p:spPr>
            <a:xfrm>
              <a:off x="989927" y="6003486"/>
              <a:ext cx="3058198" cy="30777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buNone/>
                <a:defRPr/>
              </a:pPr>
              <a:r>
                <a:rPr lang="en-US" sz="1961" b="1" dirty="0">
                  <a:solidFill>
                    <a:srgbClr val="554CC7"/>
                  </a:solidFill>
                  <a:latin typeface="Segoe UI Semibold" panose="020B0702040204020203" pitchFamily="34" charset="0"/>
                  <a:cs typeface="Segoe UI Semibold" panose="020B0702040204020203" pitchFamily="34" charset="0"/>
                </a:rPr>
                <a:t>https://azure.com/devops</a:t>
              </a:r>
            </a:p>
          </p:txBody>
        </p:sp>
        <p:sp>
          <p:nvSpPr>
            <p:cNvPr id="29" name="Oval 28">
              <a:extLst>
                <a:ext uri="{FF2B5EF4-FFF2-40B4-BE49-F238E27FC236}">
                  <a16:creationId xmlns:a16="http://schemas.microsoft.com/office/drawing/2014/main" id="{898FC792-55D1-47DF-A396-371288845618}"/>
                </a:ext>
              </a:extLst>
            </p:cNvPr>
            <p:cNvSpPr/>
            <p:nvPr/>
          </p:nvSpPr>
          <p:spPr bwMode="auto">
            <a:xfrm>
              <a:off x="408037" y="5941187"/>
              <a:ext cx="428462" cy="428460"/>
            </a:xfrm>
            <a:prstGeom prst="ellipse">
              <a:avLst/>
            </a:prstGeom>
            <a:noFill/>
            <a:ln w="28575" cap="flat" cmpd="sng" algn="ctr">
              <a:solidFill>
                <a:srgbClr val="554CC7"/>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751" fontAlgn="base">
                <a:spcBef>
                  <a:spcPct val="0"/>
                </a:spcBef>
                <a:spcAft>
                  <a:spcPct val="0"/>
                </a:spcAft>
                <a:defRPr/>
              </a:pPr>
              <a:r>
                <a:rPr lang="en-US" sz="1961" kern="0">
                  <a:ln w="19050">
                    <a:noFill/>
                  </a:ln>
                  <a:solidFill>
                    <a:srgbClr val="554CC7"/>
                  </a:solidFill>
                  <a:latin typeface="Segoe UI"/>
                  <a:ea typeface="Segoe UI" pitchFamily="34" charset="0"/>
                  <a:cs typeface="Segoe UI" pitchFamily="34" charset="0"/>
                  <a:sym typeface="Wingdings" panose="05000000000000000000" pitchFamily="2" charset="2"/>
                </a:rPr>
                <a:t></a:t>
              </a:r>
              <a:endParaRPr lang="en-US" sz="1961" kern="0">
                <a:ln w="19050">
                  <a:noFill/>
                </a:ln>
                <a:solidFill>
                  <a:srgbClr val="554CC7"/>
                </a:solidFill>
                <a:latin typeface="Segoe UI"/>
                <a:ea typeface="Segoe UI" pitchFamily="34" charset="0"/>
                <a:cs typeface="Segoe UI" pitchFamily="34" charset="0"/>
              </a:endParaRPr>
            </a:p>
          </p:txBody>
        </p:sp>
      </p:grpSp>
      <p:sp>
        <p:nvSpPr>
          <p:cNvPr id="26" name="Oval 25">
            <a:extLst>
              <a:ext uri="{FF2B5EF4-FFF2-40B4-BE49-F238E27FC236}">
                <a16:creationId xmlns:a16="http://schemas.microsoft.com/office/drawing/2014/main" id="{08760E37-E16B-454B-B53B-34DE4F345D6B}"/>
              </a:ext>
            </a:extLst>
          </p:cNvPr>
          <p:cNvSpPr/>
          <p:nvPr/>
        </p:nvSpPr>
        <p:spPr bwMode="auto">
          <a:xfrm>
            <a:off x="436378" y="2031671"/>
            <a:ext cx="544382" cy="544382"/>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3" name="Graphic 2">
            <a:extLst>
              <a:ext uri="{FF2B5EF4-FFF2-40B4-BE49-F238E27FC236}">
                <a16:creationId xmlns:a16="http://schemas.microsoft.com/office/drawing/2014/main" id="{3796FCAC-8D9C-42BB-84AA-6BE88EF3468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1638" y="4557971"/>
            <a:ext cx="270795" cy="261457"/>
          </a:xfrm>
          <a:prstGeom prst="rect">
            <a:avLst/>
          </a:prstGeom>
        </p:spPr>
      </p:pic>
      <p:pic>
        <p:nvPicPr>
          <p:cNvPr id="7" name="Graphic 6">
            <a:extLst>
              <a:ext uri="{FF2B5EF4-FFF2-40B4-BE49-F238E27FC236}">
                <a16:creationId xmlns:a16="http://schemas.microsoft.com/office/drawing/2014/main" id="{7F14F29B-444D-4ACF-85D1-7D8CFFEED0D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94318" y="3412450"/>
            <a:ext cx="270795" cy="280133"/>
          </a:xfrm>
          <a:prstGeom prst="rect">
            <a:avLst/>
          </a:prstGeom>
        </p:spPr>
      </p:pic>
      <p:pic>
        <p:nvPicPr>
          <p:cNvPr id="9" name="Graphic 8">
            <a:extLst>
              <a:ext uri="{FF2B5EF4-FFF2-40B4-BE49-F238E27FC236}">
                <a16:creationId xmlns:a16="http://schemas.microsoft.com/office/drawing/2014/main" id="{B1CFC10C-8367-4CFF-9BE9-540CA26471D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84979" y="2140321"/>
            <a:ext cx="280133" cy="298808"/>
          </a:xfrm>
          <a:prstGeom prst="rect">
            <a:avLst/>
          </a:prstGeom>
        </p:spPr>
      </p:pic>
      <p:pic>
        <p:nvPicPr>
          <p:cNvPr id="27" name="Online Image Placeholder 6" descr="A picture containing screenshot&#10;&#10;Description generated with very high confidence">
            <a:extLst>
              <a:ext uri="{FF2B5EF4-FFF2-40B4-BE49-F238E27FC236}">
                <a16:creationId xmlns:a16="http://schemas.microsoft.com/office/drawing/2014/main" id="{3692583D-C4A8-48C6-8C30-E2812A6D4B3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871795" y="668869"/>
            <a:ext cx="7320206" cy="6077153"/>
          </a:xfrm>
          <a:prstGeom prst="rect">
            <a:avLst/>
          </a:prstGeom>
        </p:spPr>
      </p:pic>
      <p:pic>
        <p:nvPicPr>
          <p:cNvPr id="25" name="Picture 24" descr="A screenshot of a cell phone&#10;&#10;Description generated with very high confidence">
            <a:extLst>
              <a:ext uri="{FF2B5EF4-FFF2-40B4-BE49-F238E27FC236}">
                <a16:creationId xmlns:a16="http://schemas.microsoft.com/office/drawing/2014/main" id="{8BE6259D-2C48-4690-8895-C4E011B520A0}"/>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r="13411"/>
          <a:stretch/>
        </p:blipFill>
        <p:spPr>
          <a:xfrm>
            <a:off x="6151991" y="1509157"/>
            <a:ext cx="6040009" cy="4359691"/>
          </a:xfrm>
          <a:prstGeom prst="rect">
            <a:avLst/>
          </a:prstGeom>
        </p:spPr>
      </p:pic>
      <p:sp>
        <p:nvSpPr>
          <p:cNvPr id="30" name="@DonovanBrown">
            <a:extLst>
              <a:ext uri="{FF2B5EF4-FFF2-40B4-BE49-F238E27FC236}">
                <a16:creationId xmlns:a16="http://schemas.microsoft.com/office/drawing/2014/main" id="{6C9D9A08-7E8F-4B52-82E5-AD61CE35B063}"/>
              </a:ext>
            </a:extLst>
          </p:cNvPr>
          <p:cNvSpPr txBox="1"/>
          <p:nvPr/>
        </p:nvSpPr>
        <p:spPr>
          <a:xfrm>
            <a:off x="10689166" y="6404504"/>
            <a:ext cx="1528842" cy="455663"/>
          </a:xfrm>
          <a:prstGeom prst="rect">
            <a:avLst/>
          </a:prstGeom>
          <a:noFill/>
        </p:spPr>
        <p:txBody>
          <a:bodyPr wrap="none" lIns="179259" tIns="143407" rIns="179259" bIns="143407" rtlCol="0">
            <a:spAutoFit/>
          </a:bodyPr>
          <a:lstStyle/>
          <a:p>
            <a:pPr defTabSz="914192">
              <a:lnSpc>
                <a:spcPct val="90000"/>
              </a:lnSpc>
              <a:spcAft>
                <a:spcPts val="588"/>
              </a:spcAft>
            </a:pPr>
            <a:r>
              <a:rPr lang="en-US" sz="1175" dirty="0">
                <a:solidFill>
                  <a:srgbClr val="353535"/>
                </a:solidFill>
                <a:latin typeface="Segoe UI Semilight"/>
              </a:rPr>
              <a:t>@DonovanBrown</a:t>
            </a:r>
          </a:p>
        </p:txBody>
      </p:sp>
    </p:spTree>
    <p:extLst>
      <p:ext uri="{BB962C8B-B14F-4D97-AF65-F5344CB8AC3E}">
        <p14:creationId xmlns:p14="http://schemas.microsoft.com/office/powerpoint/2010/main" val="11247285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svg="http://schemas.microsoft.com/office/drawing/2016/SVG/main" xmlns:a14="http://schemas.microsoft.com/office/drawing/2010/main" xmlns:a16="http://schemas.microsoft.com/office/drawing/2014/main"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Online Image Placeholder 6" descr="A picture containing screenshot&#10;&#10;Description generated with very high confidence">
            <a:extLst>
              <a:ext uri="{FF2B5EF4-FFF2-40B4-BE49-F238E27FC236}">
                <a16:creationId xmlns:a16="http://schemas.microsoft.com/office/drawing/2014/main" id="{C7B34B43-BE0B-4B73-997E-273B4D37DF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1795" y="668869"/>
            <a:ext cx="7320206" cy="6077153"/>
          </a:xfrm>
          <a:prstGeom prst="rect">
            <a:avLst/>
          </a:prstGeom>
        </p:spPr>
      </p:pic>
      <p:sp>
        <p:nvSpPr>
          <p:cNvPr id="5" name="Text Placeholder 4">
            <a:extLst>
              <a:ext uri="{FF2B5EF4-FFF2-40B4-BE49-F238E27FC236}">
                <a16:creationId xmlns:a16="http://schemas.microsoft.com/office/drawing/2014/main" id="{795D34CA-2892-4FF4-9588-C6A35829635B}"/>
              </a:ext>
            </a:extLst>
          </p:cNvPr>
          <p:cNvSpPr>
            <a:spLocks noGrp="1"/>
          </p:cNvSpPr>
          <p:nvPr>
            <p:ph type="body" sz="quarter" idx="10"/>
          </p:nvPr>
        </p:nvSpPr>
        <p:spPr>
          <a:xfrm>
            <a:off x="436379" y="953668"/>
            <a:ext cx="5108477" cy="679013"/>
          </a:xfrm>
        </p:spPr>
        <p:txBody>
          <a:bodyPr/>
          <a:lstStyle/>
          <a:p>
            <a:pPr>
              <a:lnSpc>
                <a:spcPct val="100000"/>
              </a:lnSpc>
            </a:pPr>
            <a:r>
              <a:rPr lang="en-GB" sz="1765">
                <a:solidFill>
                  <a:schemeClr val="tx1">
                    <a:lumMod val="65000"/>
                    <a:lumOff val="35000"/>
                  </a:schemeClr>
                </a:solidFill>
              </a:rPr>
              <a:t>Create and share Maven, </a:t>
            </a:r>
            <a:r>
              <a:rPr lang="en-GB" sz="1765" err="1">
                <a:solidFill>
                  <a:schemeClr val="tx1">
                    <a:lumMod val="65000"/>
                    <a:lumOff val="35000"/>
                  </a:schemeClr>
                </a:solidFill>
              </a:rPr>
              <a:t>npm</a:t>
            </a:r>
            <a:r>
              <a:rPr lang="en-GB" sz="1765">
                <a:solidFill>
                  <a:schemeClr val="tx1">
                    <a:lumMod val="65000"/>
                    <a:lumOff val="35000"/>
                  </a:schemeClr>
                </a:solidFill>
              </a:rPr>
              <a:t>, and NuGet package feeds from public and private sources – fully integrated into CI/CD pipelines</a:t>
            </a:r>
            <a:endParaRPr lang="en-US" sz="1765">
              <a:solidFill>
                <a:schemeClr val="tx1">
                  <a:lumMod val="65000"/>
                  <a:lumOff val="35000"/>
                </a:schemeClr>
              </a:solidFill>
            </a:endParaRPr>
          </a:p>
        </p:txBody>
      </p:sp>
      <p:sp>
        <p:nvSpPr>
          <p:cNvPr id="4" name="Title 3">
            <a:extLst>
              <a:ext uri="{FF2B5EF4-FFF2-40B4-BE49-F238E27FC236}">
                <a16:creationId xmlns:a16="http://schemas.microsoft.com/office/drawing/2014/main" id="{DA6A65AD-43AA-423E-8D08-19A36B5745EF}"/>
              </a:ext>
            </a:extLst>
          </p:cNvPr>
          <p:cNvSpPr>
            <a:spLocks noGrp="1"/>
          </p:cNvSpPr>
          <p:nvPr>
            <p:ph type="title"/>
          </p:nvPr>
        </p:nvSpPr>
        <p:spPr/>
        <p:txBody>
          <a:bodyPr/>
          <a:lstStyle/>
          <a:p>
            <a:r>
              <a:rPr lang="en-US">
                <a:solidFill>
                  <a:srgbClr val="CB2E6D"/>
                </a:solidFill>
              </a:rPr>
              <a:t>Azure Artifacts</a:t>
            </a:r>
          </a:p>
        </p:txBody>
      </p:sp>
      <p:sp>
        <p:nvSpPr>
          <p:cNvPr id="18" name="Oval 17">
            <a:extLst>
              <a:ext uri="{FF2B5EF4-FFF2-40B4-BE49-F238E27FC236}">
                <a16:creationId xmlns:a16="http://schemas.microsoft.com/office/drawing/2014/main" id="{FFDB50A0-8DD6-48CA-80CD-8F55978146FF}"/>
              </a:ext>
            </a:extLst>
          </p:cNvPr>
          <p:cNvSpPr/>
          <p:nvPr/>
        </p:nvSpPr>
        <p:spPr bwMode="auto">
          <a:xfrm>
            <a:off x="436378" y="3269591"/>
            <a:ext cx="544382" cy="544382"/>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 name="TextBox 11">
            <a:extLst>
              <a:ext uri="{FF2B5EF4-FFF2-40B4-BE49-F238E27FC236}">
                <a16:creationId xmlns:a16="http://schemas.microsoft.com/office/drawing/2014/main" id="{2C90A02D-FA22-4D75-8262-E67026C3F459}"/>
              </a:ext>
            </a:extLst>
          </p:cNvPr>
          <p:cNvSpPr txBox="1"/>
          <p:nvPr/>
        </p:nvSpPr>
        <p:spPr>
          <a:xfrm>
            <a:off x="1044773" y="2022698"/>
            <a:ext cx="3584824" cy="534056"/>
          </a:xfrm>
          <a:prstGeom prst="rect">
            <a:avLst/>
          </a:prstGeom>
          <a:noFill/>
        </p:spPr>
        <p:txBody>
          <a:bodyPr wrap="square" lIns="179285" tIns="143428" rIns="179285" bIns="143428" rtlCol="0">
            <a:spAutoFit/>
          </a:bodyPr>
          <a:lstStyle/>
          <a:p>
            <a:pPr defTabSz="914314">
              <a:lnSpc>
                <a:spcPct val="90000"/>
              </a:lnSpc>
              <a:spcAft>
                <a:spcPts val="588"/>
              </a:spcAft>
            </a:pPr>
            <a:r>
              <a:rPr lang="en-US">
                <a:solidFill>
                  <a:srgbClr val="000000">
                    <a:lumMod val="65000"/>
                    <a:lumOff val="35000"/>
                  </a:srgbClr>
                </a:solidFill>
                <a:latin typeface="Segoe UI Semibold"/>
              </a:rPr>
              <a:t>Manage all package types</a:t>
            </a:r>
          </a:p>
        </p:txBody>
      </p:sp>
      <p:sp>
        <p:nvSpPr>
          <p:cNvPr id="10" name="TextBox 9">
            <a:extLst>
              <a:ext uri="{FF2B5EF4-FFF2-40B4-BE49-F238E27FC236}">
                <a16:creationId xmlns:a16="http://schemas.microsoft.com/office/drawing/2014/main" id="{967D699B-D6CA-484D-9DCC-8760B5AE64AE}"/>
              </a:ext>
            </a:extLst>
          </p:cNvPr>
          <p:cNvSpPr txBox="1"/>
          <p:nvPr/>
        </p:nvSpPr>
        <p:spPr>
          <a:xfrm>
            <a:off x="1044773" y="2333939"/>
            <a:ext cx="3896879" cy="615522"/>
          </a:xfrm>
          <a:prstGeom prst="rect">
            <a:avLst/>
          </a:prstGeom>
          <a:noFill/>
        </p:spPr>
        <p:txBody>
          <a:bodyPr wrap="square" lIns="179285" tIns="143428" rIns="179285" bIns="143428" rtlCol="0">
            <a:spAutoFit/>
          </a:bodyPr>
          <a:lstStyle/>
          <a:p>
            <a:pPr defTabSz="914314">
              <a:lnSpc>
                <a:spcPct val="90000"/>
              </a:lnSpc>
              <a:spcAft>
                <a:spcPts val="588"/>
              </a:spcAft>
            </a:pPr>
            <a:r>
              <a:rPr lang="en-GB" sz="1176">
                <a:solidFill>
                  <a:srgbClr val="595959"/>
                </a:solidFill>
                <a:latin typeface="Segoe UI"/>
              </a:rPr>
              <a:t>Get universal </a:t>
            </a:r>
            <a:r>
              <a:rPr lang="en-GB" sz="1176" err="1">
                <a:solidFill>
                  <a:srgbClr val="595959"/>
                </a:solidFill>
                <a:latin typeface="Segoe UI"/>
              </a:rPr>
              <a:t>artifact</a:t>
            </a:r>
            <a:r>
              <a:rPr lang="en-GB" sz="1176">
                <a:solidFill>
                  <a:srgbClr val="595959"/>
                </a:solidFill>
                <a:latin typeface="Segoe UI"/>
              </a:rPr>
              <a:t> management for Maven, </a:t>
            </a:r>
            <a:r>
              <a:rPr lang="en-GB" sz="1176" err="1">
                <a:solidFill>
                  <a:srgbClr val="595959"/>
                </a:solidFill>
                <a:latin typeface="Segoe UI"/>
              </a:rPr>
              <a:t>npm</a:t>
            </a:r>
            <a:r>
              <a:rPr lang="en-GB" sz="1176">
                <a:solidFill>
                  <a:srgbClr val="595959"/>
                </a:solidFill>
                <a:latin typeface="Segoe UI"/>
              </a:rPr>
              <a:t>, and NuGet.</a:t>
            </a:r>
            <a:endParaRPr lang="en-US" sz="1176">
              <a:solidFill>
                <a:srgbClr val="595959"/>
              </a:solidFill>
              <a:latin typeface="Segoe UI"/>
            </a:endParaRPr>
          </a:p>
        </p:txBody>
      </p:sp>
      <p:sp>
        <p:nvSpPr>
          <p:cNvPr id="20" name="TextBox 19">
            <a:extLst>
              <a:ext uri="{FF2B5EF4-FFF2-40B4-BE49-F238E27FC236}">
                <a16:creationId xmlns:a16="http://schemas.microsoft.com/office/drawing/2014/main" id="{D306CDB6-E465-4A41-B520-9DC0AC0600BC}"/>
              </a:ext>
            </a:extLst>
          </p:cNvPr>
          <p:cNvSpPr txBox="1"/>
          <p:nvPr/>
        </p:nvSpPr>
        <p:spPr>
          <a:xfrm>
            <a:off x="1044773" y="3265997"/>
            <a:ext cx="3584824" cy="534056"/>
          </a:xfrm>
          <a:prstGeom prst="rect">
            <a:avLst/>
          </a:prstGeom>
          <a:noFill/>
        </p:spPr>
        <p:txBody>
          <a:bodyPr wrap="square" lIns="179285" tIns="143428" rIns="179285" bIns="143428" rtlCol="0">
            <a:spAutoFit/>
          </a:bodyPr>
          <a:lstStyle/>
          <a:p>
            <a:pPr defTabSz="914314">
              <a:lnSpc>
                <a:spcPct val="90000"/>
              </a:lnSpc>
              <a:spcAft>
                <a:spcPts val="588"/>
              </a:spcAft>
            </a:pPr>
            <a:r>
              <a:rPr lang="en-GB">
                <a:solidFill>
                  <a:srgbClr val="000000">
                    <a:lumMod val="65000"/>
                    <a:lumOff val="35000"/>
                  </a:srgbClr>
                </a:solidFill>
                <a:latin typeface="Segoe UI Semibold"/>
              </a:rPr>
              <a:t>Add packages to any pipeline</a:t>
            </a:r>
          </a:p>
        </p:txBody>
      </p:sp>
      <p:sp>
        <p:nvSpPr>
          <p:cNvPr id="21" name="TextBox 20">
            <a:extLst>
              <a:ext uri="{FF2B5EF4-FFF2-40B4-BE49-F238E27FC236}">
                <a16:creationId xmlns:a16="http://schemas.microsoft.com/office/drawing/2014/main" id="{48F696DB-EE80-40C9-9008-6142F73C1492}"/>
              </a:ext>
            </a:extLst>
          </p:cNvPr>
          <p:cNvSpPr txBox="1"/>
          <p:nvPr/>
        </p:nvSpPr>
        <p:spPr>
          <a:xfrm>
            <a:off x="1044773" y="3577238"/>
            <a:ext cx="3896879" cy="615522"/>
          </a:xfrm>
          <a:prstGeom prst="rect">
            <a:avLst/>
          </a:prstGeom>
          <a:noFill/>
        </p:spPr>
        <p:txBody>
          <a:bodyPr wrap="square" lIns="179285" tIns="143428" rIns="179285" bIns="143428" rtlCol="0">
            <a:spAutoFit/>
          </a:bodyPr>
          <a:lstStyle/>
          <a:p>
            <a:pPr defTabSz="914314">
              <a:lnSpc>
                <a:spcPct val="90000"/>
              </a:lnSpc>
              <a:spcAft>
                <a:spcPts val="588"/>
              </a:spcAft>
            </a:pPr>
            <a:r>
              <a:rPr lang="en-GB" sz="1176">
                <a:solidFill>
                  <a:srgbClr val="595959"/>
                </a:solidFill>
                <a:latin typeface="Segoe UI"/>
              </a:rPr>
              <a:t>Share packages, and use built-in CI/CD, versioning, and testing.</a:t>
            </a:r>
            <a:endParaRPr lang="en-US" sz="1176">
              <a:solidFill>
                <a:srgbClr val="595959"/>
              </a:solidFill>
              <a:latin typeface="Segoe UI"/>
            </a:endParaRPr>
          </a:p>
        </p:txBody>
      </p:sp>
      <p:sp>
        <p:nvSpPr>
          <p:cNvPr id="22" name="Oval 21">
            <a:extLst>
              <a:ext uri="{FF2B5EF4-FFF2-40B4-BE49-F238E27FC236}">
                <a16:creationId xmlns:a16="http://schemas.microsoft.com/office/drawing/2014/main" id="{F9FA9159-C35A-4C32-B438-04A9E511DFC2}"/>
              </a:ext>
            </a:extLst>
          </p:cNvPr>
          <p:cNvSpPr/>
          <p:nvPr/>
        </p:nvSpPr>
        <p:spPr bwMode="auto">
          <a:xfrm>
            <a:off x="436378" y="4425807"/>
            <a:ext cx="544382" cy="544382"/>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3" name="TextBox 22">
            <a:extLst>
              <a:ext uri="{FF2B5EF4-FFF2-40B4-BE49-F238E27FC236}">
                <a16:creationId xmlns:a16="http://schemas.microsoft.com/office/drawing/2014/main" id="{96008E34-B942-4226-8B9D-786CCFA9C753}"/>
              </a:ext>
            </a:extLst>
          </p:cNvPr>
          <p:cNvSpPr txBox="1"/>
          <p:nvPr/>
        </p:nvSpPr>
        <p:spPr>
          <a:xfrm>
            <a:off x="1044773" y="4422213"/>
            <a:ext cx="4500083" cy="534056"/>
          </a:xfrm>
          <a:prstGeom prst="rect">
            <a:avLst/>
          </a:prstGeom>
          <a:noFill/>
        </p:spPr>
        <p:txBody>
          <a:bodyPr wrap="square" lIns="179285" tIns="143428" rIns="179285" bIns="143428" rtlCol="0">
            <a:spAutoFit/>
          </a:bodyPr>
          <a:lstStyle/>
          <a:p>
            <a:pPr defTabSz="914314">
              <a:lnSpc>
                <a:spcPct val="90000"/>
              </a:lnSpc>
              <a:spcAft>
                <a:spcPts val="588"/>
              </a:spcAft>
            </a:pPr>
            <a:r>
              <a:rPr lang="en-GB">
                <a:solidFill>
                  <a:srgbClr val="000000">
                    <a:lumMod val="65000"/>
                    <a:lumOff val="35000"/>
                  </a:srgbClr>
                </a:solidFill>
                <a:latin typeface="Segoe UI Semibold"/>
              </a:rPr>
              <a:t>Share code efficiently</a:t>
            </a:r>
          </a:p>
        </p:txBody>
      </p:sp>
      <p:sp>
        <p:nvSpPr>
          <p:cNvPr id="24" name="TextBox 23">
            <a:extLst>
              <a:ext uri="{FF2B5EF4-FFF2-40B4-BE49-F238E27FC236}">
                <a16:creationId xmlns:a16="http://schemas.microsoft.com/office/drawing/2014/main" id="{44BE15AD-9292-49C4-A9A5-33B96DE0766E}"/>
              </a:ext>
            </a:extLst>
          </p:cNvPr>
          <p:cNvSpPr txBox="1"/>
          <p:nvPr/>
        </p:nvSpPr>
        <p:spPr>
          <a:xfrm>
            <a:off x="1044773" y="4733454"/>
            <a:ext cx="3896879" cy="615522"/>
          </a:xfrm>
          <a:prstGeom prst="rect">
            <a:avLst/>
          </a:prstGeom>
          <a:noFill/>
        </p:spPr>
        <p:txBody>
          <a:bodyPr wrap="square" lIns="179285" tIns="143428" rIns="179285" bIns="143428" rtlCol="0">
            <a:spAutoFit/>
          </a:bodyPr>
          <a:lstStyle/>
          <a:p>
            <a:pPr defTabSz="914314">
              <a:lnSpc>
                <a:spcPct val="90000"/>
              </a:lnSpc>
              <a:spcAft>
                <a:spcPts val="588"/>
              </a:spcAft>
            </a:pPr>
            <a:r>
              <a:rPr lang="en-GB" sz="1176">
                <a:solidFill>
                  <a:srgbClr val="595959"/>
                </a:solidFill>
                <a:latin typeface="Segoe UI"/>
              </a:rPr>
              <a:t>Easily share code across small teams and large enterprises.</a:t>
            </a:r>
            <a:endParaRPr lang="en-US" sz="1176">
              <a:solidFill>
                <a:srgbClr val="595959"/>
              </a:solidFill>
              <a:latin typeface="Segoe UI"/>
            </a:endParaRPr>
          </a:p>
        </p:txBody>
      </p:sp>
      <p:grpSp>
        <p:nvGrpSpPr>
          <p:cNvPr id="2" name="Group 1">
            <a:extLst>
              <a:ext uri="{FF2B5EF4-FFF2-40B4-BE49-F238E27FC236}">
                <a16:creationId xmlns:a16="http://schemas.microsoft.com/office/drawing/2014/main" id="{6EB762BE-CEF1-4BA2-841C-2866604A1207}"/>
              </a:ext>
            </a:extLst>
          </p:cNvPr>
          <p:cNvGrpSpPr/>
          <p:nvPr/>
        </p:nvGrpSpPr>
        <p:grpSpPr>
          <a:xfrm>
            <a:off x="4311734" y="6357135"/>
            <a:ext cx="3568532" cy="420037"/>
            <a:chOff x="408037" y="5941187"/>
            <a:chExt cx="3640088" cy="428460"/>
          </a:xfrm>
        </p:grpSpPr>
        <p:sp>
          <p:nvSpPr>
            <p:cNvPr id="28" name="Text Placeholder 3">
              <a:extLst>
                <a:ext uri="{FF2B5EF4-FFF2-40B4-BE49-F238E27FC236}">
                  <a16:creationId xmlns:a16="http://schemas.microsoft.com/office/drawing/2014/main" id="{12CDE9BA-C365-4833-B2DD-01DF20A79BB3}"/>
                </a:ext>
              </a:extLst>
            </p:cNvPr>
            <p:cNvSpPr txBox="1">
              <a:spLocks/>
            </p:cNvSpPr>
            <p:nvPr/>
          </p:nvSpPr>
          <p:spPr>
            <a:xfrm>
              <a:off x="989927" y="6003486"/>
              <a:ext cx="3058198" cy="30777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buNone/>
                <a:defRPr/>
              </a:pPr>
              <a:r>
                <a:rPr lang="en-US" sz="1961" b="1" dirty="0">
                  <a:solidFill>
                    <a:srgbClr val="CB2E6D"/>
                  </a:solidFill>
                  <a:latin typeface="Segoe UI Semibold" panose="020B0702040204020203" pitchFamily="34" charset="0"/>
                  <a:cs typeface="Segoe UI Semibold" panose="020B0702040204020203" pitchFamily="34" charset="0"/>
                </a:rPr>
                <a:t>https://azure.com/devops</a:t>
              </a:r>
            </a:p>
          </p:txBody>
        </p:sp>
        <p:sp>
          <p:nvSpPr>
            <p:cNvPr id="29" name="Oval 28">
              <a:extLst>
                <a:ext uri="{FF2B5EF4-FFF2-40B4-BE49-F238E27FC236}">
                  <a16:creationId xmlns:a16="http://schemas.microsoft.com/office/drawing/2014/main" id="{898FC792-55D1-47DF-A396-371288845618}"/>
                </a:ext>
              </a:extLst>
            </p:cNvPr>
            <p:cNvSpPr/>
            <p:nvPr/>
          </p:nvSpPr>
          <p:spPr bwMode="auto">
            <a:xfrm>
              <a:off x="408037" y="5941187"/>
              <a:ext cx="428462" cy="428460"/>
            </a:xfrm>
            <a:prstGeom prst="ellipse">
              <a:avLst/>
            </a:prstGeom>
            <a:noFill/>
            <a:ln w="28575" cap="flat" cmpd="sng" algn="ctr">
              <a:solidFill>
                <a:srgbClr val="CB2E6D"/>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751" fontAlgn="base">
                <a:spcBef>
                  <a:spcPct val="0"/>
                </a:spcBef>
                <a:spcAft>
                  <a:spcPct val="0"/>
                </a:spcAft>
                <a:defRPr/>
              </a:pPr>
              <a:r>
                <a:rPr lang="en-US" sz="1961" kern="0">
                  <a:ln w="19050">
                    <a:noFill/>
                  </a:ln>
                  <a:solidFill>
                    <a:srgbClr val="CB2E6D"/>
                  </a:solidFill>
                  <a:latin typeface="Segoe UI"/>
                  <a:ea typeface="Segoe UI" pitchFamily="34" charset="0"/>
                  <a:cs typeface="Segoe UI" pitchFamily="34" charset="0"/>
                  <a:sym typeface="Wingdings" panose="05000000000000000000" pitchFamily="2" charset="2"/>
                </a:rPr>
                <a:t></a:t>
              </a:r>
              <a:endParaRPr lang="en-US" sz="1961" kern="0">
                <a:ln w="19050">
                  <a:noFill/>
                </a:ln>
                <a:solidFill>
                  <a:srgbClr val="CB2E6D"/>
                </a:solidFill>
                <a:latin typeface="Segoe UI"/>
                <a:ea typeface="Segoe UI" pitchFamily="34" charset="0"/>
                <a:cs typeface="Segoe UI" pitchFamily="34" charset="0"/>
              </a:endParaRPr>
            </a:p>
          </p:txBody>
        </p:sp>
      </p:grpSp>
      <p:sp>
        <p:nvSpPr>
          <p:cNvPr id="26" name="Oval 25">
            <a:extLst>
              <a:ext uri="{FF2B5EF4-FFF2-40B4-BE49-F238E27FC236}">
                <a16:creationId xmlns:a16="http://schemas.microsoft.com/office/drawing/2014/main" id="{08760E37-E16B-454B-B53B-34DE4F345D6B}"/>
              </a:ext>
            </a:extLst>
          </p:cNvPr>
          <p:cNvSpPr/>
          <p:nvPr/>
        </p:nvSpPr>
        <p:spPr bwMode="auto">
          <a:xfrm>
            <a:off x="436378" y="2031671"/>
            <a:ext cx="544382" cy="544382"/>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3" name="Graphic 12">
            <a:extLst>
              <a:ext uri="{FF2B5EF4-FFF2-40B4-BE49-F238E27FC236}">
                <a16:creationId xmlns:a16="http://schemas.microsoft.com/office/drawing/2014/main" id="{2A467BB4-5A75-492E-A68A-063FC77860C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77841" y="4549173"/>
            <a:ext cx="261457" cy="280133"/>
          </a:xfrm>
          <a:prstGeom prst="rect">
            <a:avLst/>
          </a:prstGeom>
        </p:spPr>
      </p:pic>
      <p:pic>
        <p:nvPicPr>
          <p:cNvPr id="19" name="Graphic 18">
            <a:extLst>
              <a:ext uri="{FF2B5EF4-FFF2-40B4-BE49-F238E27FC236}">
                <a16:creationId xmlns:a16="http://schemas.microsoft.com/office/drawing/2014/main" id="{DD7BD547-8D79-4FE3-A391-C2DAD50D7CE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68503" y="2173134"/>
            <a:ext cx="280133" cy="261457"/>
          </a:xfrm>
          <a:prstGeom prst="rect">
            <a:avLst/>
          </a:prstGeom>
        </p:spPr>
      </p:pic>
      <p:pic>
        <p:nvPicPr>
          <p:cNvPr id="31" name="Graphic 30">
            <a:extLst>
              <a:ext uri="{FF2B5EF4-FFF2-40B4-BE49-F238E27FC236}">
                <a16:creationId xmlns:a16="http://schemas.microsoft.com/office/drawing/2014/main" id="{04912787-156B-463C-861A-D0C18DECD68E}"/>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77840" y="3415466"/>
            <a:ext cx="280133" cy="280133"/>
          </a:xfrm>
          <a:prstGeom prst="rect">
            <a:avLst/>
          </a:prstGeom>
        </p:spPr>
      </p:pic>
      <p:pic>
        <p:nvPicPr>
          <p:cNvPr id="27" name="Picture 26" descr="A screenshot of a cell phone&#10;&#10;Description generated with very high confidence">
            <a:extLst>
              <a:ext uri="{FF2B5EF4-FFF2-40B4-BE49-F238E27FC236}">
                <a16:creationId xmlns:a16="http://schemas.microsoft.com/office/drawing/2014/main" id="{E9A11B5A-A10B-421E-B3C5-614EBB5321DE}"/>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r="13270"/>
          <a:stretch/>
        </p:blipFill>
        <p:spPr>
          <a:xfrm>
            <a:off x="6151991" y="1509157"/>
            <a:ext cx="6040009" cy="4352568"/>
          </a:xfrm>
          <a:prstGeom prst="rect">
            <a:avLst/>
          </a:prstGeom>
        </p:spPr>
      </p:pic>
      <p:sp>
        <p:nvSpPr>
          <p:cNvPr id="30" name="@DonovanBrown">
            <a:extLst>
              <a:ext uri="{FF2B5EF4-FFF2-40B4-BE49-F238E27FC236}">
                <a16:creationId xmlns:a16="http://schemas.microsoft.com/office/drawing/2014/main" id="{08D1D89B-0F69-432A-8F2F-7A3038D0BEE8}"/>
              </a:ext>
            </a:extLst>
          </p:cNvPr>
          <p:cNvSpPr txBox="1"/>
          <p:nvPr/>
        </p:nvSpPr>
        <p:spPr>
          <a:xfrm>
            <a:off x="10689166" y="6404504"/>
            <a:ext cx="1528842" cy="455663"/>
          </a:xfrm>
          <a:prstGeom prst="rect">
            <a:avLst/>
          </a:prstGeom>
          <a:noFill/>
        </p:spPr>
        <p:txBody>
          <a:bodyPr wrap="none" lIns="179259" tIns="143407" rIns="179259" bIns="143407" rtlCol="0">
            <a:spAutoFit/>
          </a:bodyPr>
          <a:lstStyle/>
          <a:p>
            <a:pPr defTabSz="914192">
              <a:lnSpc>
                <a:spcPct val="90000"/>
              </a:lnSpc>
              <a:spcAft>
                <a:spcPts val="588"/>
              </a:spcAft>
            </a:pPr>
            <a:r>
              <a:rPr lang="en-US" sz="1175" dirty="0">
                <a:solidFill>
                  <a:srgbClr val="353535"/>
                </a:solidFill>
                <a:latin typeface="Segoe UI Semilight"/>
              </a:rPr>
              <a:t>@DonovanBrown</a:t>
            </a:r>
          </a:p>
        </p:txBody>
      </p:sp>
    </p:spTree>
    <p:extLst>
      <p:ext uri="{BB962C8B-B14F-4D97-AF65-F5344CB8AC3E}">
        <p14:creationId xmlns:p14="http://schemas.microsoft.com/office/powerpoint/2010/main" val="2078171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svg="http://schemas.microsoft.com/office/drawing/2016/SVG/main" xmlns:a14="http://schemas.microsoft.com/office/drawing/2010/main" xmlns:a16="http://schemas.microsoft.com/office/drawing/2014/main" xmlns="">
      <p:transition spd="med">
        <p:fade/>
      </p:transition>
    </mc:Fallback>
  </mc:AlternateContent>
</p:sld>
</file>

<file path=ppt/theme/theme1.xml><?xml version="1.0" encoding="utf-8"?>
<a:theme xmlns:a="http://schemas.openxmlformats.org/drawingml/2006/main" name="5-50203_Microsoft_Ignite_Template">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_v03.potx" id="{5E894424-2207-423C-A364-F5291691CAB1}" vid="{DF080804-2077-43CC-975F-A513A0AE6AD8}"/>
    </a:ext>
  </a:extLst>
</a:theme>
</file>

<file path=ppt/theme/theme2.xml><?xml version="1.0" encoding="utf-8"?>
<a:theme xmlns:a="http://schemas.openxmlformats.org/drawingml/2006/main" name="Azure PPT Template - 2018">
  <a:themeElements>
    <a:clrScheme name="Azure DevOps">
      <a:dk1>
        <a:srgbClr val="000000"/>
      </a:dk1>
      <a:lt1>
        <a:srgbClr val="FFFFFF"/>
      </a:lt1>
      <a:dk2>
        <a:srgbClr val="0078D7"/>
      </a:dk2>
      <a:lt2>
        <a:srgbClr val="FFFFFF"/>
      </a:lt2>
      <a:accent1>
        <a:srgbClr val="0078D7"/>
      </a:accent1>
      <a:accent2>
        <a:srgbClr val="4DB0FF"/>
      </a:accent2>
      <a:accent3>
        <a:srgbClr val="B1D6F2"/>
      </a:accent3>
      <a:accent4>
        <a:srgbClr val="035AA0"/>
      </a:accent4>
      <a:accent5>
        <a:srgbClr val="94D0FF"/>
      </a:accent5>
      <a:accent6>
        <a:srgbClr val="797979"/>
      </a:accent6>
      <a:hlink>
        <a:srgbClr val="0078D7"/>
      </a:hlink>
      <a:folHlink>
        <a:srgbClr val="0078D7"/>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 PPT Template 2018 presentation_v3" id="{1968021E-D85B-4A85-BB07-6BF24CCBC27F}" vid="{6E53F19A-D2E9-48F2-9B61-183D930FD7CB}"/>
    </a:ext>
  </a:extLst>
</a:theme>
</file>

<file path=ppt/theme/theme3.xml><?xml version="1.0" encoding="utf-8"?>
<a:theme xmlns:a="http://schemas.openxmlformats.org/drawingml/2006/main" name="1_Azure PPT Template - 2018">
  <a:themeElements>
    <a:clrScheme name="Azure DevOps">
      <a:dk1>
        <a:srgbClr val="000000"/>
      </a:dk1>
      <a:lt1>
        <a:srgbClr val="FFFFFF"/>
      </a:lt1>
      <a:dk2>
        <a:srgbClr val="0078D7"/>
      </a:dk2>
      <a:lt2>
        <a:srgbClr val="FFFFFF"/>
      </a:lt2>
      <a:accent1>
        <a:srgbClr val="0078D7"/>
      </a:accent1>
      <a:accent2>
        <a:srgbClr val="4DB0FF"/>
      </a:accent2>
      <a:accent3>
        <a:srgbClr val="B1D6F2"/>
      </a:accent3>
      <a:accent4>
        <a:srgbClr val="035AA0"/>
      </a:accent4>
      <a:accent5>
        <a:srgbClr val="94D0FF"/>
      </a:accent5>
      <a:accent6>
        <a:srgbClr val="797979"/>
      </a:accent6>
      <a:hlink>
        <a:srgbClr val="0078D7"/>
      </a:hlink>
      <a:folHlink>
        <a:srgbClr val="0078D7"/>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 PPT Template 2018 presentation_v3" id="{1968021E-D85B-4A85-BB07-6BF24CCBC27F}" vid="{6E53F19A-D2E9-48F2-9B61-183D930FD7CB}"/>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External_x0020_Speaker xmlns="5a4b3278-325d-441a-b38f-6f1926bc734e">DoFalsevan Brown</External_x0020_Speaker>
    <j478fa01fff54a9d85f93cc1f742caa8 xmlns="5a4b3278-325d-441a-b38f-6f1926bc734e">
      <Terms xmlns="http://schemas.microsoft.com/office/infopath/2007/PartnerControls"/>
    </j478fa01fff54a9d85f93cc1f742caa8>
    <Event_x0020_End_x0020_Date xmlns="5a4b3278-325d-441a-b38f-6f1926bc734e">2018-09-29T04:00:00+00:00</Event_x0020_End_x0020_Date>
    <LikesCount xmlns="http://schemas.microsoft.com/sharepoint/v3" xsi:nil="true"/>
    <MS_x0020_Speaker xmlns="5a4b3278-325d-441a-b38f-6f1926bc734e">
      <UserInfo>
        <DisplayName/>
        <AccountId xsi:nil="true"/>
        <AccountType/>
      </UserInfo>
    </MS_x0020_Speaker>
    <o33121adfc264c7dbcad13be7db3ea4b xmlns="5a4b3278-325d-441a-b38f-6f1926bc734e">
      <Terms xmlns="http://schemas.microsoft.com/office/infopath/2007/PartnerControls">
        <TermInfo xmlns="http://schemas.microsoft.com/office/infopath/2007/PartnerControls">
          <TermName xmlns="http://schemas.microsoft.com/office/infopath/2007/PartnerControls">Microsoft Ignite</TermName>
          <TermId xmlns="http://schemas.microsoft.com/office/infopath/2007/PartnerControls">9323c522-fe4b-4922-816b-10a1920d7afb</TermId>
        </TermInfo>
      </Terms>
    </o33121adfc264c7dbcad13be7db3ea4b>
    <Session_x0020_Code xmlns="5a4b3278-325d-441a-b38f-6f1926bc734e">BRK2213</Session_x0020_Code>
    <Presentation_x0020_Date xmlns="5a4b3278-325d-441a-b38f-6f1926bc734e" xsi:nil="true"/>
    <ba5aa7e3a41a404e868a451481761228 xmlns="5a4b3278-325d-441a-b38f-6f1926bc734e">
      <Terms xmlns="http://schemas.microsoft.com/office/infopath/2007/PartnerControls">
        <TermInfo xmlns="http://schemas.microsoft.com/office/infopath/2007/PartnerControls">
          <TermName xmlns="http://schemas.microsoft.com/office/infopath/2007/PartnerControls">Orange County Convention Center</TermName>
          <TermId xmlns="http://schemas.microsoft.com/office/infopath/2007/PartnerControls">bd993e89-aa48-4695-84e0-3b53e88b1a79</TermId>
        </TermInfo>
      </Terms>
    </ba5aa7e3a41a404e868a451481761228>
    <n26c0b7259a14f82a9880173edc4cb73 xmlns="5a4b3278-325d-441a-b38f-6f1926bc734e">
      <Terms xmlns="http://schemas.microsoft.com/office/infopath/2007/PartnerControls"/>
    </n26c0b7259a14f82a9880173edc4cb73>
    <c4b02e5b2c48420dbed84c0f2f02e9a3 xmlns="5a4b3278-325d-441a-b38f-6f1926bc734e">
      <Terms xmlns="http://schemas.microsoft.com/office/infopath/2007/PartnerControls">
        <TermInfo xmlns="http://schemas.microsoft.com/office/infopath/2007/PartnerControls">
          <TermName xmlns="http://schemas.microsoft.com/office/infopath/2007/PartnerControls">Orlando</TermName>
          <TermId xmlns="http://schemas.microsoft.com/office/infopath/2007/PartnerControls">8cc4ed56-1866-4501-a22c-89aafde6f59b</TermId>
        </TermInfo>
      </Terms>
    </c4b02e5b2c48420dbed84c0f2f02e9a3>
    <Event_x0020_Start_x0020_Date xmlns="5a4b3278-325d-441a-b38f-6f1926bc734e">2018-09-22T04:00:00+00:00</Event_x0020_Start_x0020_Date>
    <MS_x0020_Content_x0020_Owner xmlns="5a4b3278-325d-441a-b38f-6f1926bc734e">
      <UserInfo>
        <DisplayName/>
        <AccountId xsi:nil="true"/>
        <AccountType/>
      </UserInfo>
    </MS_x0020_Content_x0020_Owner>
    <TaxKeywordTaxHTField xmlns="230e9df3-be65-4c73-a93b-d1236ebd677e">
      <Terms xmlns="http://schemas.microsoft.com/office/infopath/2007/PartnerControls">
        <TermInfo xmlns="http://schemas.microsoft.com/office/infopath/2007/PartnerControls">
          <TermName xmlns="http://schemas.microsoft.com/office/infopath/2007/PartnerControls">Microsoft Ignite</TermName>
          <TermId xmlns="http://schemas.microsoft.com/office/infopath/2007/PartnerControls">9323c522-fe4b-4922-816b-10a1920d7afb</TermId>
        </TermInfo>
      </Terms>
    </TaxKeywordTaxHTField>
    <j129f3114929433a812312450a84994c xmlns="5a4b3278-325d-441a-b38f-6f1926bc734e">
      <Terms xmlns="http://schemas.microsoft.com/office/infopath/2007/PartnerControls"/>
    </j129f3114929433a812312450a84994c>
    <TaxCatchAll xmlns="230e9df3-be65-4c73-a93b-d1236ebd677e">
      <Value>88</Value>
      <Value>87</Value>
      <Value>36</Value>
      <Value>35</Value>
    </TaxCatchAll>
    <e1750f71052543bd8c4d7217e9f56da0 xmlns="5a4b3278-325d-441a-b38f-6f1926bc734e">
      <Terms xmlns="http://schemas.microsoft.com/office/infopath/2007/PartnerControls"/>
    </e1750f71052543bd8c4d7217e9f56da0>
    <_ip_UnifiedCompliancePolicyUIAction xmlns="http://schemas.microsoft.com/sharepoint/v3" xsi:nil="true"/>
    <_ip_UnifiedCompliancePolicyProperties xmlns="http://schemas.microsoft.com/sharepoint/v3"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PresentationsDoc" ma:contentTypeID="0x010100606EF5350B4AC34299E527B9221D6B5E001A2DF7EB5935C14F830206357EC2322C" ma:contentTypeVersion="33" ma:contentTypeDescription="" ma:contentTypeScope="" ma:versionID="8e666645de464e8814f6c20d33842d35">
  <xsd:schema xmlns:xsd="http://www.w3.org/2001/XMLSchema" xmlns:xs="http://www.w3.org/2001/XMLSchema" xmlns:p="http://schemas.microsoft.com/office/2006/metadata/properties" xmlns:ns1="http://schemas.microsoft.com/sharepoint/v3" xmlns:ns2="5a4b3278-325d-441a-b38f-6f1926bc734e" xmlns:ns3="230e9df3-be65-4c73-a93b-d1236ebd677e" xmlns:ns5="9d1f81f6-e953-47ea-988e-33ed651c58e6" targetNamespace="http://schemas.microsoft.com/office/2006/metadata/properties" ma:root="true" ma:fieldsID="1d40e070e36d8b9e37b998b239b47c23" ns1:_="" ns2:_="" ns3:_="" ns5:_="">
    <xsd:import namespace="http://schemas.microsoft.com/sharepoint/v3"/>
    <xsd:import namespace="5a4b3278-325d-441a-b38f-6f1926bc734e"/>
    <xsd:import namespace="230e9df3-be65-4c73-a93b-d1236ebd677e"/>
    <xsd:import namespace="9d1f81f6-e953-47ea-988e-33ed651c58e6"/>
    <xsd:element name="properties">
      <xsd:complexType>
        <xsd:sequence>
          <xsd:element name="documentManagement">
            <xsd:complexType>
              <xsd:all>
                <xsd:element ref="ns2:o33121adfc264c7dbcad13be7db3ea4b" minOccurs="0"/>
                <xsd:element ref="ns3:TaxCatchAll" minOccurs="0"/>
                <xsd:element ref="ns3:TaxCatchAllLabel" minOccurs="0"/>
                <xsd:element ref="ns2:c4b02e5b2c48420dbed84c0f2f02e9a3" minOccurs="0"/>
                <xsd:element ref="ns2:ba5aa7e3a41a404e868a451481761228" minOccurs="0"/>
                <xsd:element ref="ns2:Event_x0020_Start_x0020_Date" minOccurs="0"/>
                <xsd:element ref="ns2:Event_x0020_End_x0020_Date" minOccurs="0"/>
                <xsd:element ref="ns2:Presentation_x0020_Date" minOccurs="0"/>
                <xsd:element ref="ns2:MS_x0020_Speaker" minOccurs="0"/>
                <xsd:element ref="ns2:External_x0020_Speaker" minOccurs="0"/>
                <xsd:element ref="ns2:j129f3114929433a812312450a84994c" minOccurs="0"/>
                <xsd:element ref="ns2:e1750f71052543bd8c4d7217e9f56da0" minOccurs="0"/>
                <xsd:element ref="ns2:Session_x0020_Code" minOccurs="0"/>
                <xsd:element ref="ns2:MS_x0020_Content_x0020_Owner" minOccurs="0"/>
                <xsd:element ref="ns2:j478fa01fff54a9d85f93cc1f742caa8" minOccurs="0"/>
                <xsd:element ref="ns2:n26c0b7259a14f82a9880173edc4cb73" minOccurs="0"/>
                <xsd:element ref="ns1:AverageRating" minOccurs="0"/>
                <xsd:element ref="ns1:RatingCount" minOccurs="0"/>
                <xsd:element ref="ns1:LikesCount" minOccurs="0"/>
                <xsd:element ref="ns3:TaxKeywordTaxHTField" minOccurs="0"/>
                <xsd:element ref="ns2:SharedWithUsers" minOccurs="0"/>
                <xsd:element ref="ns2:SharedWithDetails" minOccurs="0"/>
                <xsd:element ref="ns2:LastSharedByUser" minOccurs="0"/>
                <xsd:element ref="ns2:LastSharedByTime" minOccurs="0"/>
                <xsd:element ref="ns5:MediaServiceMetadata" minOccurs="0"/>
                <xsd:element ref="ns5:MediaServiceFastMetadata" minOccurs="0"/>
                <xsd:element ref="ns5:MediaServiceEventHashCode" minOccurs="0"/>
                <xsd:element ref="ns5:MediaServiceGenerationTime" minOccurs="0"/>
                <xsd:element ref="ns1:_ip_UnifiedCompliancePolicyProperties" minOccurs="0"/>
                <xsd:element ref="ns1:_ip_UnifiedCompliancePolicyUIAction" minOccurs="0"/>
                <xsd:element ref="ns5:MediaServiceAutoKeyPoints" minOccurs="0"/>
                <xsd:element ref="ns5:MediaServiceKeyPoints" minOccurs="0"/>
                <xsd:element ref="ns5: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31" nillable="true" ma:displayName="Rating (0-5)" ma:decimals="2" ma:description="Average value of all the ratings that have been submitted" ma:internalName="AverageRating" ma:readOnly="true">
      <xsd:simpleType>
        <xsd:restriction base="dms:Number"/>
      </xsd:simpleType>
    </xsd:element>
    <xsd:element name="RatingCount" ma:index="32" nillable="true" ma:displayName="Number of Ratings" ma:decimals="0" ma:description="Number of ratings submitted" ma:internalName="RatingCount" ma:readOnly="true">
      <xsd:simpleType>
        <xsd:restriction base="dms:Number"/>
      </xsd:simpleType>
    </xsd:element>
    <xsd:element name="LikesCount" ma:index="33" nillable="true" ma:displayName="Number of Likes" ma:internalName="LikesCount">
      <xsd:simpleType>
        <xsd:restriction base="dms:Unknown"/>
      </xsd:simpleType>
    </xsd:element>
    <xsd:element name="_ip_UnifiedCompliancePolicyProperties" ma:index="45" nillable="true" ma:displayName="Unified Compliance Policy Properties" ma:hidden="true" ma:internalName="_ip_UnifiedCompliancePolicyProperties">
      <xsd:simpleType>
        <xsd:restriction base="dms:Note"/>
      </xsd:simpleType>
    </xsd:element>
    <xsd:element name="_ip_UnifiedCompliancePolicyUIAction" ma:index="4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a4b3278-325d-441a-b38f-6f1926bc734e" elementFormDefault="qualified">
    <xsd:import namespace="http://schemas.microsoft.com/office/2006/documentManagement/types"/>
    <xsd:import namespace="http://schemas.microsoft.com/office/infopath/2007/PartnerControls"/>
    <xsd:element name="o33121adfc264c7dbcad13be7db3ea4b" ma:index="8" nillable="true" ma:taxonomy="true" ma:internalName="o33121adfc264c7dbcad13be7db3ea4b" ma:taxonomyFieldName="Event_x0020_Name" ma:displayName="Event Name" ma:default="" ma:fieldId="{833121ad-fc26-4c7d-bcad-13be7db3ea4b}" ma:sspId="e385fb40-52d4-4fae-9c5b-3e8ff8a5878e" ma:termSetId="32cfb7b5-aebe-4989-95ed-0d5619f5d6c0" ma:anchorId="eaa4d92a-3824-4a49-92be-7ef169e4e325" ma:open="false" ma:isKeyword="false">
      <xsd:complexType>
        <xsd:sequence>
          <xsd:element ref="pc:Terms" minOccurs="0" maxOccurs="1"/>
        </xsd:sequence>
      </xsd:complexType>
    </xsd:element>
    <xsd:element name="c4b02e5b2c48420dbed84c0f2f02e9a3" ma:index="12" nillable="true" ma:taxonomy="true" ma:internalName="c4b02e5b2c48420dbed84c0f2f02e9a3" ma:taxonomyFieldName="Event_x0020_Location" ma:displayName="Event Location" ma:default="" ma:fieldId="{c4b02e5b-2c48-420d-bed8-4c0f2f02e9a3}" ma:sspId="e385fb40-52d4-4fae-9c5b-3e8ff8a5878e" ma:termSetId="ff02addd-433e-4baa-a831-22be402789db" ma:anchorId="00000000-0000-0000-0000-000000000000" ma:open="false" ma:isKeyword="false">
      <xsd:complexType>
        <xsd:sequence>
          <xsd:element ref="pc:Terms" minOccurs="0" maxOccurs="1"/>
        </xsd:sequence>
      </xsd:complexType>
    </xsd:element>
    <xsd:element name="ba5aa7e3a41a404e868a451481761228" ma:index="14" nillable="true" ma:taxonomy="true" ma:internalName="ba5aa7e3a41a404e868a451481761228" ma:taxonomyFieldName="Event_x0020_Venue" ma:displayName="Event Venue" ma:default="" ma:fieldId="{ba5aa7e3-a41a-404e-868a-451481761228}" ma:sspId="e385fb40-52d4-4fae-9c5b-3e8ff8a5878e" ma:termSetId="ff02addd-433e-4baa-a831-22be402789db" ma:anchorId="d989be80-0593-11e1-be50-0800200c9a66" ma:open="false" ma:isKeyword="false">
      <xsd:complexType>
        <xsd:sequence>
          <xsd:element ref="pc:Terms" minOccurs="0" maxOccurs="1"/>
        </xsd:sequence>
      </xsd:complexType>
    </xsd:element>
    <xsd:element name="Event_x0020_Start_x0020_Date" ma:index="16" nillable="true" ma:displayName="Event Start Date" ma:format="DateOnly" ma:internalName="Event_x0020_Start_x0020_Date">
      <xsd:simpleType>
        <xsd:restriction base="dms:DateTime"/>
      </xsd:simpleType>
    </xsd:element>
    <xsd:element name="Event_x0020_End_x0020_Date" ma:index="17" nillable="true" ma:displayName="Event End Date" ma:format="DateOnly" ma:internalName="Event_x0020_End_x0020_Date">
      <xsd:simpleType>
        <xsd:restriction base="dms:DateTime"/>
      </xsd:simpleType>
    </xsd:element>
    <xsd:element name="Presentation_x0020_Date" ma:index="18" nillable="true" ma:displayName="Presentation Date" ma:format="DateOnly" ma:internalName="Presentation_x0020_Date">
      <xsd:simpleType>
        <xsd:restriction base="dms:DateTime"/>
      </xsd:simpleType>
    </xsd:element>
    <xsd:element name="MS_x0020_Speaker" ma:index="19" nillable="true" ma:displayName="MS Speaker" ma:list="UserInfo" ma:SharePointGroup="0" ma:internalName="MS_x0020_Speaker"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20" nillable="true" ma:displayName="External Speaker" ma:internalName="External_x0020_Speaker">
      <xsd:simpleType>
        <xsd:restriction base="dms:Text">
          <xsd:maxLength value="255"/>
        </xsd:restriction>
      </xsd:simpleType>
    </xsd:element>
    <xsd:element name="j129f3114929433a812312450a84994c" ma:index="21" nillable="true" ma:taxonomy="true" ma:internalName="j129f3114929433a812312450a84994c" ma:taxonomyFieldName="Product" ma:displayName="Product" ma:default="" ma:fieldId="{3129f311-4929-433a-8123-12450a84994c}" ma:taxonomyMulti="true" ma:sspId="e385fb40-52d4-4fae-9c5b-3e8ff8a5878e" ma:termSetId="e8298524-23d5-441d-8e61-21bed1c2c470" ma:anchorId="00000000-0000-0000-0000-000000000000" ma:open="false" ma:isKeyword="false">
      <xsd:complexType>
        <xsd:sequence>
          <xsd:element ref="pc:Terms" minOccurs="0" maxOccurs="1"/>
        </xsd:sequence>
      </xsd:complexType>
    </xsd:element>
    <xsd:element name="e1750f71052543bd8c4d7217e9f56da0" ma:index="23" nillable="true" ma:taxonomy="true" ma:internalName="e1750f71052543bd8c4d7217e9f56da0" ma:taxonomyFieldName="Campaign" ma:displayName="Campaign" ma:default="" ma:fieldId="{e1750f71-0525-43bd-8c4d-7217e9f56da0}" ma:taxonomyMulti="true" ma:sspId="e385fb40-52d4-4fae-9c5b-3e8ff8a5878e" ma:termSetId="eb6054b1-3a98-4c79-97b4-d20150dd266e" ma:anchorId="a7bf803d-fc4f-4bb4-903c-88e76437cc17" ma:open="false" ma:isKeyword="false">
      <xsd:complexType>
        <xsd:sequence>
          <xsd:element ref="pc:Terms" minOccurs="0" maxOccurs="1"/>
        </xsd:sequence>
      </xsd:complexType>
    </xsd:element>
    <xsd:element name="Session_x0020_Code" ma:index="25" nillable="true" ma:displayName="Session Code" ma:internalName="Session_x0020_Code">
      <xsd:simpleType>
        <xsd:restriction base="dms:Text">
          <xsd:maxLength value="255"/>
        </xsd:restriction>
      </xsd:simpleType>
    </xsd:element>
    <xsd:element name="MS_x0020_Content_x0020_Owner" ma:index="26"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j478fa01fff54a9d85f93cc1f742caa8" ma:index="27" nillable="true" ma:taxonomy="true" ma:internalName="j478fa01fff54a9d85f93cc1f742caa8" ma:taxonomyFieldName="Track" ma:displayName="Track" ma:default="" ma:fieldId="{3478fa01-fff5-4a9d-85f9-3cc1f742caa8}" ma:sspId="e385fb40-52d4-4fae-9c5b-3e8ff8a5878e" ma:termSetId="3d852f0a-ed69-4ada-86bc-dbe628c826af" ma:anchorId="00000000-0000-0000-0000-000000000000" ma:open="true" ma:isKeyword="false">
      <xsd:complexType>
        <xsd:sequence>
          <xsd:element ref="pc:Terms" minOccurs="0" maxOccurs="1"/>
        </xsd:sequence>
      </xsd:complexType>
    </xsd:element>
    <xsd:element name="n26c0b7259a14f82a9880173edc4cb73" ma:index="29" nillable="true" ma:taxonomy="true" ma:internalName="n26c0b7259a14f82a9880173edc4cb73" ma:taxonomyFieldName="Audience1" ma:displayName="Audience" ma:default="" ma:fieldId="{726c0b72-59a1-4f82-a988-0173edc4cb73}" ma:taxonomyMulti="true" ma:sspId="e385fb40-52d4-4fae-9c5b-3e8ff8a5878e" ma:termSetId="02c0b350-7782-44ed-b079-a5ef0c1b9fe9" ma:anchorId="00000000-0000-0000-0000-000000000000" ma:open="false" ma:isKeyword="false">
      <xsd:complexType>
        <xsd:sequence>
          <xsd:element ref="pc:Terms" minOccurs="0" maxOccurs="1"/>
        </xsd:sequence>
      </xsd:complexType>
    </xsd:element>
    <xsd:element name="SharedWithUsers" ma:index="37"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38" nillable="true" ma:displayName="Shared With Details" ma:description="" ma:internalName="SharedWithDetails" ma:readOnly="true">
      <xsd:simpleType>
        <xsd:restriction base="dms:Note">
          <xsd:maxLength value="255"/>
        </xsd:restriction>
      </xsd:simpleType>
    </xsd:element>
    <xsd:element name="LastSharedByUser" ma:index="39" nillable="true" ma:displayName="Last Shared By User" ma:description="" ma:internalName="LastSharedByUser" ma:readOnly="true">
      <xsd:simpleType>
        <xsd:restriction base="dms:Note">
          <xsd:maxLength value="255"/>
        </xsd:restriction>
      </xsd:simpleType>
    </xsd:element>
    <xsd:element name="LastSharedByTime" ma:index="40"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9" nillable="true" ma:displayName="Taxonomy Catch All Column" ma:description="" ma:hidden="true" ma:list="{8a521885-91de-4219-9471-899125a19f6f}" ma:internalName="TaxCatchAll" ma:showField="CatchAllData" ma:web="5a4b3278-325d-441a-b38f-6f1926bc734e">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description="" ma:hidden="true" ma:list="{8a521885-91de-4219-9471-899125a19f6f}" ma:internalName="TaxCatchAllLabel" ma:readOnly="true" ma:showField="CatchAllDataLabel" ma:web="5a4b3278-325d-441a-b38f-6f1926bc734e">
      <xsd:complexType>
        <xsd:complexContent>
          <xsd:extension base="dms:MultiChoiceLookup">
            <xsd:sequence>
              <xsd:element name="Value" type="dms:Lookup" maxOccurs="unbounded" minOccurs="0" nillable="true"/>
            </xsd:sequence>
          </xsd:extension>
        </xsd:complexContent>
      </xsd:complexType>
    </xsd:element>
    <xsd:element name="TaxKeywordTaxHTField" ma:index="35"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9d1f81f6-e953-47ea-988e-33ed651c58e6" elementFormDefault="qualified">
    <xsd:import namespace="http://schemas.microsoft.com/office/2006/documentManagement/types"/>
    <xsd:import namespace="http://schemas.microsoft.com/office/infopath/2007/PartnerControls"/>
    <xsd:element name="MediaServiceMetadata" ma:index="41" nillable="true" ma:displayName="MediaServiceMetadata" ma:hidden="true" ma:internalName="MediaServiceMetadata" ma:readOnly="true">
      <xsd:simpleType>
        <xsd:restriction base="dms:Note"/>
      </xsd:simpleType>
    </xsd:element>
    <xsd:element name="MediaServiceFastMetadata" ma:index="42" nillable="true" ma:displayName="MediaServiceFastMetadata" ma:hidden="true" ma:internalName="MediaServiceFastMetadata" ma:readOnly="true">
      <xsd:simpleType>
        <xsd:restriction base="dms:Note"/>
      </xsd:simpleType>
    </xsd:element>
    <xsd:element name="MediaServiceEventHashCode" ma:index="43" nillable="true" ma:displayName="MediaServiceEventHashCode" ma:hidden="true" ma:internalName="MediaServiceEventHashCode" ma:readOnly="true">
      <xsd:simpleType>
        <xsd:restriction base="dms:Text"/>
      </xsd:simpleType>
    </xsd:element>
    <xsd:element name="MediaServiceGenerationTime" ma:index="44" nillable="true" ma:displayName="MediaServiceGenerationTime" ma:hidden="true" ma:internalName="MediaServiceGenerationTime" ma:readOnly="true">
      <xsd:simpleType>
        <xsd:restriction base="dms:Text"/>
      </xsd:simpleType>
    </xsd:element>
    <xsd:element name="MediaServiceAutoKeyPoints" ma:index="47" nillable="true" ma:displayName="MediaServiceAutoKeyPoints" ma:hidden="true" ma:internalName="MediaServiceAutoKeyPoints" ma:readOnly="true">
      <xsd:simpleType>
        <xsd:restriction base="dms:Note"/>
      </xsd:simpleType>
    </xsd:element>
    <xsd:element name="MediaServiceKeyPoints" ma:index="48" nillable="true" ma:displayName="KeyPoints" ma:internalName="MediaServiceKeyPoints" ma:readOnly="true">
      <xsd:simpleType>
        <xsd:restriction base="dms:Note">
          <xsd:maxLength value="255"/>
        </xsd:restriction>
      </xsd:simpleType>
    </xsd:element>
    <xsd:element name="MediaServiceDateTaken" ma:index="49" nillable="true" ma:displayName="MediaServiceDateTaken" ma:hidden="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ma:index="34"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990F116-B58F-4255-B05B-DA3808E0E5C6}">
  <ds:schemaRefs>
    <ds:schemaRef ds:uri="http://purl.org/dc/dcmitype/"/>
    <ds:schemaRef ds:uri="http://purl.org/dc/elements/1.1/"/>
    <ds:schemaRef ds:uri="http://schemas.microsoft.com/office/2006/metadata/properties"/>
    <ds:schemaRef ds:uri="5a4b3278-325d-441a-b38f-6f1926bc734e"/>
    <ds:schemaRef ds:uri="http://schemas.microsoft.com/office/infopath/2007/PartnerControls"/>
    <ds:schemaRef ds:uri="http://schemas.openxmlformats.org/package/2006/metadata/core-properties"/>
    <ds:schemaRef ds:uri="http://schemas.microsoft.com/office/2006/documentManagement/types"/>
    <ds:schemaRef ds:uri="http://purl.org/dc/terms/"/>
    <ds:schemaRef ds:uri="9d1f81f6-e953-47ea-988e-33ed651c58e6"/>
    <ds:schemaRef ds:uri="230e9df3-be65-4c73-a93b-d1236ebd677e"/>
    <ds:schemaRef ds:uri="http://schemas.microsoft.com/sharepoint/v3"/>
    <ds:schemaRef ds:uri="http://www.w3.org/XML/1998/namespace"/>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758AAA1E-D2D2-4011-9D25-53CA9057B75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5a4b3278-325d-441a-b38f-6f1926bc734e"/>
    <ds:schemaRef ds:uri="230e9df3-be65-4c73-a93b-d1236ebd677e"/>
    <ds:schemaRef ds:uri="9d1f81f6-e953-47ea-988e-33ed651c58e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Microsoft_Ignite_2018_16x9_Breakout_Template_v03</Template>
  <TotalTime>5</TotalTime>
  <Words>1021</Words>
  <Application>Microsoft Office PowerPoint</Application>
  <PresentationFormat>Widescreen</PresentationFormat>
  <Paragraphs>131</Paragraphs>
  <Slides>14</Slides>
  <Notes>13</Notes>
  <HiddenSlides>0</HiddenSlides>
  <MMClips>1</MMClips>
  <ScaleCrop>false</ScaleCrop>
  <HeadingPairs>
    <vt:vector size="6" baseType="variant">
      <vt:variant>
        <vt:lpstr>Fonts Used</vt:lpstr>
      </vt:variant>
      <vt:variant>
        <vt:i4>10</vt:i4>
      </vt:variant>
      <vt:variant>
        <vt:lpstr>Theme</vt:lpstr>
      </vt:variant>
      <vt:variant>
        <vt:i4>3</vt:i4>
      </vt:variant>
      <vt:variant>
        <vt:lpstr>Slide Titles</vt:lpstr>
      </vt:variant>
      <vt:variant>
        <vt:i4>14</vt:i4>
      </vt:variant>
    </vt:vector>
  </HeadingPairs>
  <TitlesOfParts>
    <vt:vector size="27" baseType="lpstr">
      <vt:lpstr>Arial</vt:lpstr>
      <vt:lpstr>Calibri</vt:lpstr>
      <vt:lpstr>Consolas</vt:lpstr>
      <vt:lpstr>Rockwell Extra Bold</vt:lpstr>
      <vt:lpstr>Segoe Pro Semibold</vt:lpstr>
      <vt:lpstr>Segoe UI</vt:lpstr>
      <vt:lpstr>Segoe UI Light</vt:lpstr>
      <vt:lpstr>Segoe UI Semibold</vt:lpstr>
      <vt:lpstr>Segoe UI Semilight</vt:lpstr>
      <vt:lpstr>Wingdings</vt:lpstr>
      <vt:lpstr>5-50203_Microsoft_Ignite_Template</vt:lpstr>
      <vt:lpstr>Azure PPT Template - 2018</vt:lpstr>
      <vt:lpstr>1_Azure PPT Template - 2018</vt:lpstr>
      <vt:lpstr>Azure DevOps </vt:lpstr>
      <vt:lpstr>What is DevOps?</vt:lpstr>
      <vt:lpstr>Introducing Azure DevOps</vt:lpstr>
      <vt:lpstr>Azure Boards</vt:lpstr>
      <vt:lpstr>Azure Pipelines</vt:lpstr>
      <vt:lpstr>Deploy Repeatedly &amp; Reliably</vt:lpstr>
      <vt:lpstr>Azure Repos</vt:lpstr>
      <vt:lpstr>Azure Test Plans</vt:lpstr>
      <vt:lpstr>Azure Artifacts</vt:lpstr>
      <vt:lpstr>Azure DevOps</vt:lpstr>
      <vt:lpstr>Q&amp;A</vt:lpstr>
      <vt:lpstr>Thank You</vt:lpstr>
      <vt:lpstr>PowerPoint Presentation</vt:lpstr>
      <vt:lpstr>PowerPoint Presentation</vt:lpstr>
    </vt:vector>
  </TitlesOfParts>
  <Manager>&lt;Comms manager name here&gt;</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Getting started with Azure DevOps</dc:title>
  <dc:subject>Microsoft Ignite</dc:subject>
  <dc:creator>MS Events 1142</dc:creator>
  <cp:keywords>Microsoft Ignite</cp:keywords>
  <dc:description/>
  <cp:lastModifiedBy>Arash Rassoulpour</cp:lastModifiedBy>
  <cp:revision>3</cp:revision>
  <dcterms:created xsi:type="dcterms:W3CDTF">2018-09-28T13:24:37Z</dcterms:created>
  <dcterms:modified xsi:type="dcterms:W3CDTF">2019-10-21T11:10:30Z</dcterms:modified>
  <cp:category>Microsoft Ignite</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0x010100606EF5350B4AC34299E527B9221D6B5E001A2DF7EB5935C14F830206357EC2322C</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36;#Orange County Convention Center|bd993e89-aa48-4695-84e0-3b53e88b1a79</vt:lpwstr>
  </property>
  <property fmtid="{D5CDD505-2E9C-101B-9397-08002B2CF9AE}" pid="7" name="Track">
    <vt:lpwstr/>
  </property>
  <property fmtid="{D5CDD505-2E9C-101B-9397-08002B2CF9AE}" pid="8" name="Event Location">
    <vt:lpwstr>88;#Orlando|8cc4ed56-1866-4501-a22c-89aafde6f59b</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maryfj@microsoft.com</vt:lpwstr>
  </property>
  <property fmtid="{D5CDD505-2E9C-101B-9397-08002B2CF9AE}" pid="15" name="MSIP_Label_f42aa342-8706-4288-bd11-ebb85995028c_SetDate">
    <vt:lpwstr>2017-08-29T14:27:20.8568347-07:00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y fmtid="{D5CDD505-2E9C-101B-9397-08002B2CF9AE}" pid="20" name="TaxKeyword">
    <vt:lpwstr>87;#Microsoft Ignite|9323c522-fe4b-4922-816b-10a1920d7afb</vt:lpwstr>
  </property>
  <property fmtid="{D5CDD505-2E9C-101B-9397-08002B2CF9AE}" pid="21" name="Event Name">
    <vt:lpwstr>35;#Microsoft Ignite|9323c522-fe4b-4922-816b-10a1920d7afb</vt:lpwstr>
  </property>
  <property fmtid="{D5CDD505-2E9C-101B-9397-08002B2CF9AE}" pid="22" name="Audience1">
    <vt:lpwstr/>
  </property>
</Properties>
</file>